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0" r:id="rId2"/>
  </p:sldMasterIdLst>
  <p:notesMasterIdLst>
    <p:notesMasterId r:id="rId28"/>
  </p:notesMasterIdLst>
  <p:sldIdLst>
    <p:sldId id="303" r:id="rId3"/>
    <p:sldId id="290" r:id="rId4"/>
    <p:sldId id="291" r:id="rId5"/>
    <p:sldId id="292" r:id="rId6"/>
    <p:sldId id="293" r:id="rId7"/>
    <p:sldId id="295" r:id="rId8"/>
    <p:sldId id="294" r:id="rId9"/>
    <p:sldId id="297" r:id="rId10"/>
    <p:sldId id="304" r:id="rId11"/>
    <p:sldId id="307" r:id="rId12"/>
    <p:sldId id="298" r:id="rId13"/>
    <p:sldId id="299" r:id="rId14"/>
    <p:sldId id="301" r:id="rId15"/>
    <p:sldId id="267" r:id="rId16"/>
    <p:sldId id="300" r:id="rId17"/>
    <p:sldId id="281" r:id="rId18"/>
    <p:sldId id="266" r:id="rId19"/>
    <p:sldId id="261" r:id="rId20"/>
    <p:sldId id="305" r:id="rId21"/>
    <p:sldId id="258" r:id="rId22"/>
    <p:sldId id="287" r:id="rId23"/>
    <p:sldId id="302" r:id="rId24"/>
    <p:sldId id="285" r:id="rId25"/>
    <p:sldId id="279" r:id="rId26"/>
    <p:sldId id="3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288" userDrawn="1">
          <p15:clr>
            <a:srgbClr val="A4A3A4"/>
          </p15:clr>
        </p15:guide>
        <p15:guide id="3" pos="7392" userDrawn="1">
          <p15:clr>
            <a:srgbClr val="A4A3A4"/>
          </p15:clr>
        </p15:guide>
        <p15:guide id="4" orient="horz" pos="672" userDrawn="1">
          <p15:clr>
            <a:srgbClr val="A4A3A4"/>
          </p15:clr>
        </p15:guide>
        <p15:guide id="5" orient="horz" pos="216" userDrawn="1">
          <p15:clr>
            <a:srgbClr val="A4A3A4"/>
          </p15:clr>
        </p15:guide>
        <p15:guide id="6" orient="horz"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F175C1-25FA-95C2-51A2-1986EA3777E1}" v="13" dt="2023-08-04T21:36:11.825"/>
    <p1510:client id="{2659FE19-6DE9-2DBF-7CBD-A104D6799C64}" v="1" dt="2023-08-04T05:44:16.718"/>
    <p1510:client id="{4918CF9F-7086-6DBD-6AEE-D69AB63703F4}" v="780" dt="2023-08-05T03:04:48.205"/>
    <p1510:client id="{53242380-5F49-A8CA-6850-1BEFAAAE0354}" v="80" dt="2023-08-05T03:02:13.594"/>
    <p1510:client id="{75F5ACC9-26CD-7862-0B10-8DFA0F60F2F4}" v="393" dt="2023-08-05T01:25:48.042"/>
    <p1510:client id="{97FACB72-98D9-73AA-32B0-16F4AEDF9446}" v="1" dt="2023-08-04T08:20:39.878"/>
    <p1510:client id="{BD49784A-69DC-2E1F-4051-4D918D32E037}" v="13" dt="2023-08-04T18:02:43.191"/>
    <p1510:client id="{D60CD404-1FEC-FAA2-BA86-74F969C6CC1A}" v="58" dt="2023-08-05T02:34:32.395"/>
    <p1510:client id="{D9BDB40E-ADE1-D930-CF9A-9EC17099D2AA}" v="66" dt="2023-08-05T03:02:49.899"/>
    <p1510:client id="{DF4E5F13-9D78-12F1-514F-54F55E702385}" v="533" dt="2023-08-05T02:25:49.457"/>
    <p1510:client id="{EBCB039F-75F3-D872-7D54-DAA016616E40}" v="683" dt="2023-08-05T00:38:06.095"/>
    <p1510:client id="{FD69EEE1-E296-5323-9BDA-93D641620ED8}" v="636" dt="2023-08-05T02:12:12.040"/>
    <p1510:client id="{FD992684-76E2-306F-F36E-248DFE216247}" v="80" dt="2023-08-05T03:18:43.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93" autoAdjust="0"/>
    <p:restoredTop sz="94660"/>
  </p:normalViewPr>
  <p:slideViewPr>
    <p:cSldViewPr snapToGrid="0">
      <p:cViewPr>
        <p:scale>
          <a:sx n="66" d="100"/>
          <a:sy n="66" d="100"/>
        </p:scale>
        <p:origin x="86" y="384"/>
      </p:cViewPr>
      <p:guideLst>
        <p:guide orient="horz" pos="864"/>
        <p:guide pos="288"/>
        <p:guide pos="7392"/>
        <p:guide orient="horz" pos="672"/>
        <p:guide orient="horz" pos="216"/>
        <p:guide orient="horz"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594D7-89D9-44DF-8EC4-339EC9FF5C1D}"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79EED-C460-4751-8E52-D18C6054A4B8}" type="slidenum">
              <a:rPr lang="en-US" smtClean="0"/>
              <a:t>‹#›</a:t>
            </a:fld>
            <a:endParaRPr lang="en-US"/>
          </a:p>
        </p:txBody>
      </p:sp>
    </p:spTree>
    <p:extLst>
      <p:ext uri="{BB962C8B-B14F-4D97-AF65-F5344CB8AC3E}">
        <p14:creationId xmlns:p14="http://schemas.microsoft.com/office/powerpoint/2010/main" val="1493579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A8D2-7801-4C1A-8174-6461E62C03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BCCA18-2CDE-4DFC-BD38-534A78EBE1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0463E8-84B5-4771-B306-9BD537BBAC7D}"/>
              </a:ext>
            </a:extLst>
          </p:cNvPr>
          <p:cNvSpPr>
            <a:spLocks noGrp="1"/>
          </p:cNvSpPr>
          <p:nvPr>
            <p:ph type="dt" sz="half" idx="10"/>
          </p:nvPr>
        </p:nvSpPr>
        <p:spPr/>
        <p:txBody>
          <a:bodyPr/>
          <a:lstStyle/>
          <a:p>
            <a:fld id="{DF18388D-7049-4A58-ADEF-069566DE167C}" type="datetime1">
              <a:rPr lang="en-US" smtClean="0"/>
              <a:t>8/4/2023</a:t>
            </a:fld>
            <a:endParaRPr lang="en-US"/>
          </a:p>
        </p:txBody>
      </p:sp>
      <p:sp>
        <p:nvSpPr>
          <p:cNvPr id="5" name="Footer Placeholder 4">
            <a:extLst>
              <a:ext uri="{FF2B5EF4-FFF2-40B4-BE49-F238E27FC236}">
                <a16:creationId xmlns:a16="http://schemas.microsoft.com/office/drawing/2014/main" id="{837DAFE3-1E93-4F0F-9D33-8FC7EBD0D14D}"/>
              </a:ext>
            </a:extLst>
          </p:cNvPr>
          <p:cNvSpPr>
            <a:spLocks noGrp="1"/>
          </p:cNvSpPr>
          <p:nvPr>
            <p:ph type="ftr" sz="quarter" idx="11"/>
          </p:nvPr>
        </p:nvSpPr>
        <p:spPr/>
        <p:txBody>
          <a:bodyPr/>
          <a:lstStyle/>
          <a:p>
            <a:r>
              <a:rPr lang="en-US"/>
              <a:t>Insert Your Footer Here</a:t>
            </a:r>
          </a:p>
        </p:txBody>
      </p:sp>
      <p:sp>
        <p:nvSpPr>
          <p:cNvPr id="6" name="Slide Number Placeholder 5">
            <a:extLst>
              <a:ext uri="{FF2B5EF4-FFF2-40B4-BE49-F238E27FC236}">
                <a16:creationId xmlns:a16="http://schemas.microsoft.com/office/drawing/2014/main" id="{52CBB345-F763-43E1-9677-9C8B46796F9D}"/>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1737074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CEB78-F0A3-4057-B8C5-D4FB73DB78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6F6B5E-9BC2-47EC-9A21-4DF177161F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8AB22-76D6-44FD-85AC-FC624D4CA6BC}"/>
              </a:ext>
            </a:extLst>
          </p:cNvPr>
          <p:cNvSpPr>
            <a:spLocks noGrp="1"/>
          </p:cNvSpPr>
          <p:nvPr>
            <p:ph type="dt" sz="half" idx="10"/>
          </p:nvPr>
        </p:nvSpPr>
        <p:spPr/>
        <p:txBody>
          <a:bodyPr/>
          <a:lstStyle/>
          <a:p>
            <a:fld id="{A3E6A9BD-FB71-48D4-9715-A1838906E938}" type="datetime1">
              <a:rPr lang="en-US" smtClean="0"/>
              <a:t>8/4/2023</a:t>
            </a:fld>
            <a:endParaRPr lang="en-US"/>
          </a:p>
        </p:txBody>
      </p:sp>
      <p:sp>
        <p:nvSpPr>
          <p:cNvPr id="5" name="Footer Placeholder 4">
            <a:extLst>
              <a:ext uri="{FF2B5EF4-FFF2-40B4-BE49-F238E27FC236}">
                <a16:creationId xmlns:a16="http://schemas.microsoft.com/office/drawing/2014/main" id="{4F027D41-8927-4140-9BBB-3240D7037FE7}"/>
              </a:ext>
            </a:extLst>
          </p:cNvPr>
          <p:cNvSpPr>
            <a:spLocks noGrp="1"/>
          </p:cNvSpPr>
          <p:nvPr>
            <p:ph type="ftr" sz="quarter" idx="11"/>
          </p:nvPr>
        </p:nvSpPr>
        <p:spPr/>
        <p:txBody>
          <a:bodyPr/>
          <a:lstStyle/>
          <a:p>
            <a:r>
              <a:rPr lang="en-US"/>
              <a:t>Insert Your Footer Here</a:t>
            </a:r>
          </a:p>
        </p:txBody>
      </p:sp>
      <p:sp>
        <p:nvSpPr>
          <p:cNvPr id="6" name="Slide Number Placeholder 5">
            <a:extLst>
              <a:ext uri="{FF2B5EF4-FFF2-40B4-BE49-F238E27FC236}">
                <a16:creationId xmlns:a16="http://schemas.microsoft.com/office/drawing/2014/main" id="{7F2790AD-13EB-472C-B70F-04CE90F24AC0}"/>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2184836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6AB713-8A5F-44D4-9418-40DEFBCA6A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7F773D-F7CE-4EC2-8150-A14C1DBB44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2FFE4-6D17-4A33-809A-DE4018BAEF3D}"/>
              </a:ext>
            </a:extLst>
          </p:cNvPr>
          <p:cNvSpPr>
            <a:spLocks noGrp="1"/>
          </p:cNvSpPr>
          <p:nvPr>
            <p:ph type="dt" sz="half" idx="10"/>
          </p:nvPr>
        </p:nvSpPr>
        <p:spPr/>
        <p:txBody>
          <a:bodyPr/>
          <a:lstStyle/>
          <a:p>
            <a:fld id="{A156700E-BABF-48D7-91ED-16FA9F56B942}" type="datetime1">
              <a:rPr lang="en-US" smtClean="0"/>
              <a:t>8/4/2023</a:t>
            </a:fld>
            <a:endParaRPr lang="en-US"/>
          </a:p>
        </p:txBody>
      </p:sp>
      <p:sp>
        <p:nvSpPr>
          <p:cNvPr id="5" name="Footer Placeholder 4">
            <a:extLst>
              <a:ext uri="{FF2B5EF4-FFF2-40B4-BE49-F238E27FC236}">
                <a16:creationId xmlns:a16="http://schemas.microsoft.com/office/drawing/2014/main" id="{5A32F211-47EB-4D78-AA5E-7ACDE0062FAD}"/>
              </a:ext>
            </a:extLst>
          </p:cNvPr>
          <p:cNvSpPr>
            <a:spLocks noGrp="1"/>
          </p:cNvSpPr>
          <p:nvPr>
            <p:ph type="ftr" sz="quarter" idx="11"/>
          </p:nvPr>
        </p:nvSpPr>
        <p:spPr/>
        <p:txBody>
          <a:bodyPr/>
          <a:lstStyle/>
          <a:p>
            <a:r>
              <a:rPr lang="en-US"/>
              <a:t>Insert Your Footer Here</a:t>
            </a:r>
          </a:p>
        </p:txBody>
      </p:sp>
      <p:sp>
        <p:nvSpPr>
          <p:cNvPr id="6" name="Slide Number Placeholder 5">
            <a:extLst>
              <a:ext uri="{FF2B5EF4-FFF2-40B4-BE49-F238E27FC236}">
                <a16:creationId xmlns:a16="http://schemas.microsoft.com/office/drawing/2014/main" id="{E1CD26BA-3599-4EE3-9F68-E75EFE9543F5}"/>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1723751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E96E83-048C-4132-9ABC-E5A0C22DA94E}"/>
              </a:ext>
              <a:ext uri="{C183D7F6-B498-43B3-948B-1728B52AA6E4}">
                <adec:decorative xmlns:adec="http://schemas.microsoft.com/office/drawing/2017/decorative" val="1"/>
              </a:ext>
            </a:extLst>
          </p:cNvPr>
          <p:cNvSpPr/>
          <p:nvPr userDrawn="1"/>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useBgFill="1">
        <p:nvSpPr>
          <p:cNvPr id="11" name="Rectangle 10">
            <a:extLst>
              <a:ext uri="{FF2B5EF4-FFF2-40B4-BE49-F238E27FC236}">
                <a16:creationId xmlns:a16="http://schemas.microsoft.com/office/drawing/2014/main" id="{3E498F49-BE12-4A88-909F-4B988B236ED7}"/>
              </a:ext>
              <a:ext uri="{C183D7F6-B498-43B3-948B-1728B52AA6E4}">
                <adec:decorative xmlns:adec="http://schemas.microsoft.com/office/drawing/2017/decorative" val="1"/>
              </a:ext>
            </a:extLst>
          </p:cNvPr>
          <p:cNvSpPr/>
          <p:nvPr userDrawn="1"/>
        </p:nvSpPr>
        <p:spPr>
          <a:xfrm>
            <a:off x="1524" y="0"/>
            <a:ext cx="12188952" cy="68580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useBgFill="1">
        <p:nvSpPr>
          <p:cNvPr id="13" name="Rectangle 12">
            <a:extLst>
              <a:ext uri="{FF2B5EF4-FFF2-40B4-BE49-F238E27FC236}">
                <a16:creationId xmlns:a16="http://schemas.microsoft.com/office/drawing/2014/main" id="{B60267AE-9C0D-4634-B312-C6DD54710776}"/>
              </a:ext>
              <a:ext uri="{C183D7F6-B498-43B3-948B-1728B52AA6E4}">
                <adec:decorative xmlns:adec="http://schemas.microsoft.com/office/drawing/2017/decorative" val="1"/>
              </a:ext>
            </a:extLst>
          </p:cNvPr>
          <p:cNvSpPr/>
          <p:nvPr userDrawn="1"/>
        </p:nvSpPr>
        <p:spPr>
          <a:xfrm>
            <a:off x="5441003" y="640080"/>
            <a:ext cx="6111585" cy="5577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2" name="Title 1">
            <a:extLst>
              <a:ext uri="{FF2B5EF4-FFF2-40B4-BE49-F238E27FC236}">
                <a16:creationId xmlns:a16="http://schemas.microsoft.com/office/drawing/2014/main" id="{04BECD51-9119-4996-B4FC-2AD4321646BC}"/>
              </a:ext>
            </a:extLst>
          </p:cNvPr>
          <p:cNvSpPr>
            <a:spLocks noGrp="1"/>
          </p:cNvSpPr>
          <p:nvPr>
            <p:ph type="title" hasCustomPrompt="1"/>
          </p:nvPr>
        </p:nvSpPr>
        <p:spPr>
          <a:xfrm>
            <a:off x="5937594" y="1328058"/>
            <a:ext cx="5096630" cy="3378338"/>
          </a:xfrm>
        </p:spPr>
        <p:txBody>
          <a:bodyPr anchor="b">
            <a:normAutofit/>
          </a:bodyPr>
          <a:lstStyle>
            <a:lvl1pPr>
              <a:defRPr sz="5400" baseline="0"/>
            </a:lvl1pPr>
          </a:lstStyle>
          <a:p>
            <a:r>
              <a:rPr lang="en-US"/>
              <a:t>Click to add title</a:t>
            </a:r>
          </a:p>
        </p:txBody>
      </p:sp>
      <p:sp>
        <p:nvSpPr>
          <p:cNvPr id="20" name="Picture Placeholder 18">
            <a:extLst>
              <a:ext uri="{FF2B5EF4-FFF2-40B4-BE49-F238E27FC236}">
                <a16:creationId xmlns:a16="http://schemas.microsoft.com/office/drawing/2014/main" id="{956F6DB6-D6E1-4A50-9114-8601DF942196}"/>
              </a:ext>
            </a:extLst>
          </p:cNvPr>
          <p:cNvSpPr>
            <a:spLocks noGrp="1"/>
          </p:cNvSpPr>
          <p:nvPr>
            <p:ph type="pic" sz="quarter" idx="13" hasCustomPrompt="1"/>
          </p:nvPr>
        </p:nvSpPr>
        <p:spPr>
          <a:xfrm>
            <a:off x="639763" y="635000"/>
            <a:ext cx="4800600" cy="5578475"/>
          </a:xfrm>
        </p:spPr>
        <p:txBody>
          <a:bodyPr/>
          <a:lstStyle>
            <a:lvl1pPr algn="ctr">
              <a:defRPr/>
            </a:lvl1pPr>
          </a:lstStyle>
          <a:p>
            <a:r>
              <a:rPr lang="en-US"/>
              <a:t>Click to add photo</a:t>
            </a:r>
          </a:p>
        </p:txBody>
      </p:sp>
      <p:sp>
        <p:nvSpPr>
          <p:cNvPr id="26" name="Text Placeholder 24">
            <a:extLst>
              <a:ext uri="{FF2B5EF4-FFF2-40B4-BE49-F238E27FC236}">
                <a16:creationId xmlns:a16="http://schemas.microsoft.com/office/drawing/2014/main" id="{5381B5BB-CEA3-436C-8A43-C3C4889F11C4}"/>
              </a:ext>
            </a:extLst>
          </p:cNvPr>
          <p:cNvSpPr>
            <a:spLocks noGrp="1"/>
          </p:cNvSpPr>
          <p:nvPr>
            <p:ph type="body" sz="quarter" idx="15" hasCustomPrompt="1"/>
          </p:nvPr>
        </p:nvSpPr>
        <p:spPr>
          <a:xfrm>
            <a:off x="5948480" y="4668045"/>
            <a:ext cx="5096630" cy="1000125"/>
          </a:xfrm>
        </p:spPr>
        <p:txBody>
          <a:bodyPr>
            <a:noAutofit/>
          </a:bodyPr>
          <a:lstStyle>
            <a:lvl1pPr>
              <a:defRPr sz="2400" b="0" cap="all" spc="600" baseline="0"/>
            </a:lvl1pPr>
          </a:lstStyle>
          <a:p>
            <a:pPr lvl="0"/>
            <a:r>
              <a:rPr lang="en-US"/>
              <a:t>Click to add subtitle</a:t>
            </a:r>
          </a:p>
        </p:txBody>
      </p:sp>
    </p:spTree>
    <p:extLst>
      <p:ext uri="{BB962C8B-B14F-4D97-AF65-F5344CB8AC3E}">
        <p14:creationId xmlns:p14="http://schemas.microsoft.com/office/powerpoint/2010/main" val="3851443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FFFAE35-BD0D-4D19-892D-36475DD52893}"/>
              </a:ext>
              <a:ext uri="{C183D7F6-B498-43B3-948B-1728B52AA6E4}">
                <adec:decorative xmlns:adec="http://schemas.microsoft.com/office/drawing/2017/decorative" val="1"/>
              </a:ext>
            </a:extLst>
          </p:cNvPr>
          <p:cNvSpPr/>
          <p:nvPr userDrawn="1"/>
        </p:nvSpPr>
        <p:spPr>
          <a:xfrm>
            <a:off x="4063656" y="0"/>
            <a:ext cx="8128343"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22" name="Picture Placeholder 18">
            <a:extLst>
              <a:ext uri="{FF2B5EF4-FFF2-40B4-BE49-F238E27FC236}">
                <a16:creationId xmlns:a16="http://schemas.microsoft.com/office/drawing/2014/main" id="{FE2031E3-F975-4AFF-B76E-6BB46A2D3485}"/>
              </a:ext>
            </a:extLst>
          </p:cNvPr>
          <p:cNvSpPr>
            <a:spLocks noGrp="1"/>
          </p:cNvSpPr>
          <p:nvPr>
            <p:ph type="pic" sz="quarter" idx="14" hasCustomPrompt="1"/>
          </p:nvPr>
        </p:nvSpPr>
        <p:spPr>
          <a:xfrm>
            <a:off x="3090671" y="0"/>
            <a:ext cx="3000249" cy="3382963"/>
          </a:xfrm>
          <a:custGeom>
            <a:avLst/>
            <a:gdLst>
              <a:gd name="connsiteX0" fmla="*/ 0 w 2999232"/>
              <a:gd name="connsiteY0" fmla="*/ 0 h 3382963"/>
              <a:gd name="connsiteX1" fmla="*/ 2999232 w 2999232"/>
              <a:gd name="connsiteY1" fmla="*/ 0 h 3382963"/>
              <a:gd name="connsiteX2" fmla="*/ 2999232 w 2999232"/>
              <a:gd name="connsiteY2" fmla="*/ 3382963 h 3382963"/>
              <a:gd name="connsiteX3" fmla="*/ 0 w 2999232"/>
              <a:gd name="connsiteY3" fmla="*/ 3382963 h 3382963"/>
              <a:gd name="connsiteX4" fmla="*/ 0 w 2999232"/>
              <a:gd name="connsiteY4" fmla="*/ 0 h 3382963"/>
              <a:gd name="connsiteX0" fmla="*/ 0 w 2999232"/>
              <a:gd name="connsiteY0" fmla="*/ 0 h 3382963"/>
              <a:gd name="connsiteX1" fmla="*/ 968249 w 2999232"/>
              <a:gd name="connsiteY1" fmla="*/ 0 h 3382963"/>
              <a:gd name="connsiteX2" fmla="*/ 2999232 w 2999232"/>
              <a:gd name="connsiteY2" fmla="*/ 0 h 3382963"/>
              <a:gd name="connsiteX3" fmla="*/ 2999232 w 2999232"/>
              <a:gd name="connsiteY3" fmla="*/ 3382963 h 3382963"/>
              <a:gd name="connsiteX4" fmla="*/ 0 w 2999232"/>
              <a:gd name="connsiteY4" fmla="*/ 3382963 h 3382963"/>
              <a:gd name="connsiteX5" fmla="*/ 0 w 2999232"/>
              <a:gd name="connsiteY5" fmla="*/ 0 h 3382963"/>
              <a:gd name="connsiteX0" fmla="*/ 0 w 3000249"/>
              <a:gd name="connsiteY0" fmla="*/ 0 h 3382963"/>
              <a:gd name="connsiteX1" fmla="*/ 968249 w 3000249"/>
              <a:gd name="connsiteY1" fmla="*/ 0 h 3382963"/>
              <a:gd name="connsiteX2" fmla="*/ 2999232 w 3000249"/>
              <a:gd name="connsiteY2" fmla="*/ 0 h 3382963"/>
              <a:gd name="connsiteX3" fmla="*/ 3000249 w 3000249"/>
              <a:gd name="connsiteY3" fmla="*/ 27432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67232 w 3000249"/>
              <a:gd name="connsiteY2" fmla="*/ 274320 h 3382963"/>
              <a:gd name="connsiteX3" fmla="*/ 3000249 w 3000249"/>
              <a:gd name="connsiteY3" fmla="*/ 27432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67232 w 3000249"/>
              <a:gd name="connsiteY2" fmla="*/ 274320 h 3382963"/>
              <a:gd name="connsiteX3" fmla="*/ 3000249 w 3000249"/>
              <a:gd name="connsiteY3" fmla="*/ 28448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51992 w 3000249"/>
              <a:gd name="connsiteY2" fmla="*/ 284480 h 3382963"/>
              <a:gd name="connsiteX3" fmla="*/ 3000249 w 3000249"/>
              <a:gd name="connsiteY3" fmla="*/ 28448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67232 w 3000249"/>
              <a:gd name="connsiteY2" fmla="*/ 284480 h 3382963"/>
              <a:gd name="connsiteX3" fmla="*/ 3000249 w 3000249"/>
              <a:gd name="connsiteY3" fmla="*/ 284480 h 3382963"/>
              <a:gd name="connsiteX4" fmla="*/ 2999232 w 3000249"/>
              <a:gd name="connsiteY4" fmla="*/ 3382963 h 3382963"/>
              <a:gd name="connsiteX5" fmla="*/ 0 w 3000249"/>
              <a:gd name="connsiteY5" fmla="*/ 3382963 h 3382963"/>
              <a:gd name="connsiteX6" fmla="*/ 0 w 3000249"/>
              <a:gd name="connsiteY6" fmla="*/ 0 h 338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0249" h="3382963">
                <a:moveTo>
                  <a:pt x="0" y="0"/>
                </a:moveTo>
                <a:lnTo>
                  <a:pt x="968249" y="0"/>
                </a:lnTo>
                <a:lnTo>
                  <a:pt x="967232" y="284480"/>
                </a:lnTo>
                <a:lnTo>
                  <a:pt x="3000249" y="284480"/>
                </a:lnTo>
                <a:lnTo>
                  <a:pt x="2999232" y="3382963"/>
                </a:lnTo>
                <a:lnTo>
                  <a:pt x="0" y="3382963"/>
                </a:lnTo>
                <a:lnTo>
                  <a:pt x="0" y="0"/>
                </a:lnTo>
                <a:close/>
              </a:path>
            </a:pathLst>
          </a:custGeom>
        </p:spPr>
        <p:txBody>
          <a:bodyPr/>
          <a:lstStyle>
            <a:lvl1pPr algn="ctr">
              <a:defRPr/>
            </a:lvl1pPr>
          </a:lstStyle>
          <a:p>
            <a:r>
              <a:rPr lang="en-US"/>
              <a:t>Click to add photo</a:t>
            </a:r>
          </a:p>
        </p:txBody>
      </p:sp>
      <p:sp>
        <p:nvSpPr>
          <p:cNvPr id="12" name="Title 1">
            <a:extLst>
              <a:ext uri="{FF2B5EF4-FFF2-40B4-BE49-F238E27FC236}">
                <a16:creationId xmlns:a16="http://schemas.microsoft.com/office/drawing/2014/main" id="{F7610101-4EEB-48DF-A41F-DA38D737FAE7}"/>
              </a:ext>
            </a:extLst>
          </p:cNvPr>
          <p:cNvSpPr>
            <a:spLocks noGrp="1"/>
          </p:cNvSpPr>
          <p:nvPr>
            <p:ph type="title"/>
          </p:nvPr>
        </p:nvSpPr>
        <p:spPr>
          <a:xfrm>
            <a:off x="4063656" y="279792"/>
            <a:ext cx="7777824" cy="986304"/>
          </a:xfrm>
          <a:solidFill>
            <a:schemeClr val="bg2">
              <a:lumMod val="75000"/>
            </a:schemeClr>
          </a:solidFill>
        </p:spPr>
        <p:txBody>
          <a:bodyPr/>
          <a:lstStyle>
            <a:lvl1pPr marL="274320">
              <a:defRPr/>
            </a:lvl1pPr>
          </a:lstStyle>
          <a:p>
            <a:r>
              <a:rPr lang="en-US"/>
              <a:t>Click to edit Master title style</a:t>
            </a:r>
          </a:p>
        </p:txBody>
      </p:sp>
      <p:sp>
        <p:nvSpPr>
          <p:cNvPr id="21" name="Picture Placeholder 18">
            <a:extLst>
              <a:ext uri="{FF2B5EF4-FFF2-40B4-BE49-F238E27FC236}">
                <a16:creationId xmlns:a16="http://schemas.microsoft.com/office/drawing/2014/main" id="{564E749E-B27D-45B4-8E7A-53D8460AACCB}"/>
              </a:ext>
            </a:extLst>
          </p:cNvPr>
          <p:cNvSpPr>
            <a:spLocks noGrp="1"/>
          </p:cNvSpPr>
          <p:nvPr>
            <p:ph type="pic" sz="quarter" idx="13" hasCustomPrompt="1"/>
          </p:nvPr>
        </p:nvSpPr>
        <p:spPr>
          <a:xfrm>
            <a:off x="0" y="0"/>
            <a:ext cx="2997708" cy="3382963"/>
          </a:xfrm>
        </p:spPr>
        <p:txBody>
          <a:bodyPr/>
          <a:lstStyle>
            <a:lvl1pPr algn="ctr">
              <a:defRPr/>
            </a:lvl1pPr>
          </a:lstStyle>
          <a:p>
            <a:r>
              <a:rPr lang="en-US"/>
              <a:t>Click to add photo</a:t>
            </a:r>
          </a:p>
        </p:txBody>
      </p:sp>
      <p:sp>
        <p:nvSpPr>
          <p:cNvPr id="25" name="Picture Placeholder 23">
            <a:extLst>
              <a:ext uri="{FF2B5EF4-FFF2-40B4-BE49-F238E27FC236}">
                <a16:creationId xmlns:a16="http://schemas.microsoft.com/office/drawing/2014/main" id="{C8DE9984-911D-42E6-9467-9F53414894FF}"/>
              </a:ext>
            </a:extLst>
          </p:cNvPr>
          <p:cNvSpPr>
            <a:spLocks noGrp="1"/>
          </p:cNvSpPr>
          <p:nvPr>
            <p:ph type="pic" sz="quarter" idx="15" hasCustomPrompt="1"/>
          </p:nvPr>
        </p:nvSpPr>
        <p:spPr>
          <a:xfrm>
            <a:off x="0" y="3475038"/>
            <a:ext cx="6096000" cy="3382962"/>
          </a:xfrm>
        </p:spPr>
        <p:txBody>
          <a:bodyPr/>
          <a:lstStyle>
            <a:lvl1pPr algn="ctr">
              <a:defRPr/>
            </a:lvl1pPr>
          </a:lstStyle>
          <a:p>
            <a:r>
              <a:rPr lang="en-US"/>
              <a:t>Click to add photo</a:t>
            </a:r>
          </a:p>
        </p:txBody>
      </p:sp>
      <p:sp>
        <p:nvSpPr>
          <p:cNvPr id="14" name="Content Placeholder 2">
            <a:extLst>
              <a:ext uri="{FF2B5EF4-FFF2-40B4-BE49-F238E27FC236}">
                <a16:creationId xmlns:a16="http://schemas.microsoft.com/office/drawing/2014/main" id="{1F2F1F63-2333-48C5-BEEE-7FFCA14364F5}"/>
              </a:ext>
            </a:extLst>
          </p:cNvPr>
          <p:cNvSpPr>
            <a:spLocks noGrp="1"/>
          </p:cNvSpPr>
          <p:nvPr>
            <p:ph idx="1"/>
          </p:nvPr>
        </p:nvSpPr>
        <p:spPr>
          <a:xfrm>
            <a:off x="6735147" y="1639615"/>
            <a:ext cx="4817441" cy="4537348"/>
          </a:xfrm>
        </p:spPr>
        <p:txBody>
          <a:bodyPr/>
          <a:lstStyle>
            <a:lvl1pPr marL="285750" indent="-285750">
              <a:buFont typeface="Arial" panose="020B0604020202020204" pitchFamily="34" charset="0"/>
              <a:buChar char="•"/>
              <a:defRPr/>
            </a:lvl1pPr>
          </a:lstStyle>
          <a:p>
            <a:pPr lvl="0"/>
            <a:r>
              <a:rPr lang="en-US"/>
              <a:t>Click to edit Master text styles</a:t>
            </a:r>
          </a:p>
        </p:txBody>
      </p:sp>
      <p:sp>
        <p:nvSpPr>
          <p:cNvPr id="15" name="Footer Placeholder 7">
            <a:extLst>
              <a:ext uri="{FF2B5EF4-FFF2-40B4-BE49-F238E27FC236}">
                <a16:creationId xmlns:a16="http://schemas.microsoft.com/office/drawing/2014/main" id="{AF26E33C-9416-4C43-8695-B043D6960AA7}"/>
              </a:ext>
            </a:extLst>
          </p:cNvPr>
          <p:cNvSpPr>
            <a:spLocks noGrp="1"/>
          </p:cNvSpPr>
          <p:nvPr>
            <p:ph type="ftr" sz="quarter" idx="11"/>
          </p:nvPr>
        </p:nvSpPr>
        <p:spPr>
          <a:xfrm>
            <a:off x="639413" y="6356350"/>
            <a:ext cx="6291108" cy="365125"/>
          </a:xfrm>
        </p:spPr>
        <p:txBody>
          <a:bodyPr/>
          <a:lstStyle>
            <a:lvl1pPr>
              <a:defRPr>
                <a:solidFill>
                  <a:schemeClr val="bg1"/>
                </a:solidFill>
              </a:defRPr>
            </a:lvl1pPr>
          </a:lstStyle>
          <a:p>
            <a:pPr>
              <a:defRPr/>
            </a:pPr>
            <a:r>
              <a:rPr lang="en-US">
                <a:effectLst>
                  <a:outerShdw blurRad="50800" dist="38100" dir="2700000" algn="tl" rotWithShape="0">
                    <a:prstClr val="black">
                      <a:alpha val="43000"/>
                    </a:prstClr>
                  </a:outerShdw>
                </a:effectLst>
              </a:rPr>
              <a:t>Presentation title</a:t>
            </a:r>
          </a:p>
        </p:txBody>
      </p:sp>
      <p:sp>
        <p:nvSpPr>
          <p:cNvPr id="16" name="Date Placeholder 3">
            <a:extLst>
              <a:ext uri="{FF2B5EF4-FFF2-40B4-BE49-F238E27FC236}">
                <a16:creationId xmlns:a16="http://schemas.microsoft.com/office/drawing/2014/main" id="{EDD9F57F-0928-48ED-8CF9-CC5AC1BD268E}"/>
              </a:ext>
            </a:extLst>
          </p:cNvPr>
          <p:cNvSpPr>
            <a:spLocks noGrp="1"/>
          </p:cNvSpPr>
          <p:nvPr>
            <p:ph type="dt" sz="half" idx="10"/>
          </p:nvPr>
        </p:nvSpPr>
        <p:spPr>
          <a:xfrm>
            <a:off x="7295738" y="6356350"/>
            <a:ext cx="3033829" cy="365125"/>
          </a:xfrm>
        </p:spPr>
        <p:txBody>
          <a:bodyPr/>
          <a:lstStyle>
            <a:lvl1pPr>
              <a:defRPr/>
            </a:lvl1pPr>
          </a:lstStyle>
          <a:p>
            <a:pPr>
              <a:defRPr/>
            </a:pPr>
            <a:r>
              <a:rPr lang="en-US">
                <a:solidFill>
                  <a:srgbClr val="232323">
                    <a:lumMod val="90000"/>
                    <a:lumOff val="10000"/>
                  </a:srgbClr>
                </a:solidFill>
              </a:rPr>
              <a:t>20XX</a:t>
            </a:r>
          </a:p>
        </p:txBody>
      </p:sp>
      <p:sp>
        <p:nvSpPr>
          <p:cNvPr id="17" name="Slide Number Placeholder 9">
            <a:extLst>
              <a:ext uri="{FF2B5EF4-FFF2-40B4-BE49-F238E27FC236}">
                <a16:creationId xmlns:a16="http://schemas.microsoft.com/office/drawing/2014/main" id="{B7E4E7CA-F2D2-4B67-92FE-3DCE5AB21585}"/>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848409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5FAC41-B90D-4384-8484-175667AF8214}"/>
              </a:ext>
              <a:ext uri="{C183D7F6-B498-43B3-948B-1728B52AA6E4}">
                <adec:decorative xmlns:adec="http://schemas.microsoft.com/office/drawing/2017/decorative" val="1"/>
              </a:ext>
            </a:extLst>
          </p:cNvPr>
          <p:cNvSpPr/>
          <p:nvPr userDrawn="1"/>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9" name="Rectangle 8">
            <a:extLst>
              <a:ext uri="{FF2B5EF4-FFF2-40B4-BE49-F238E27FC236}">
                <a16:creationId xmlns:a16="http://schemas.microsoft.com/office/drawing/2014/main" id="{BF220C6F-8D05-41B5-9727-E041D5B9C26B}"/>
              </a:ext>
              <a:ext uri="{C183D7F6-B498-43B3-948B-1728B52AA6E4}">
                <adec:decorative xmlns:adec="http://schemas.microsoft.com/office/drawing/2017/decorative" val="1"/>
              </a:ext>
            </a:extLst>
          </p:cNvPr>
          <p:cNvSpPr/>
          <p:nvPr userDrawn="1"/>
        </p:nvSpPr>
        <p:spPr>
          <a:xfrm>
            <a:off x="5951621" y="1568357"/>
            <a:ext cx="6240379" cy="37212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0" name="Title 1">
            <a:extLst>
              <a:ext uri="{FF2B5EF4-FFF2-40B4-BE49-F238E27FC236}">
                <a16:creationId xmlns:a16="http://schemas.microsoft.com/office/drawing/2014/main" id="{B9A692DB-BC6A-43D5-BAE7-1E8AE149012E}"/>
              </a:ext>
            </a:extLst>
          </p:cNvPr>
          <p:cNvSpPr>
            <a:spLocks noGrp="1"/>
          </p:cNvSpPr>
          <p:nvPr>
            <p:ph type="title"/>
          </p:nvPr>
        </p:nvSpPr>
        <p:spPr>
          <a:xfrm>
            <a:off x="6481808" y="1758950"/>
            <a:ext cx="5137112" cy="673405"/>
          </a:xfrm>
        </p:spPr>
        <p:txBody>
          <a:bodyPr>
            <a:normAutofit/>
          </a:bodyPr>
          <a:lstStyle/>
          <a:p>
            <a:pPr>
              <a:lnSpc>
                <a:spcPct val="120000"/>
              </a:lnSpc>
            </a:pPr>
            <a:r>
              <a:rPr lang="en-US"/>
              <a:t>Click to edit Master title style</a:t>
            </a:r>
          </a:p>
        </p:txBody>
      </p:sp>
      <p:sp>
        <p:nvSpPr>
          <p:cNvPr id="20" name="Picture Placeholder 17">
            <a:extLst>
              <a:ext uri="{FF2B5EF4-FFF2-40B4-BE49-F238E27FC236}">
                <a16:creationId xmlns:a16="http://schemas.microsoft.com/office/drawing/2014/main" id="{9B631067-0981-46B9-BB6F-484741846C08}"/>
              </a:ext>
            </a:extLst>
          </p:cNvPr>
          <p:cNvSpPr>
            <a:spLocks noGrp="1"/>
          </p:cNvSpPr>
          <p:nvPr>
            <p:ph type="pic" sz="quarter" idx="13" hasCustomPrompt="1"/>
          </p:nvPr>
        </p:nvSpPr>
        <p:spPr>
          <a:xfrm>
            <a:off x="639763" y="642938"/>
            <a:ext cx="4814887" cy="2667000"/>
          </a:xfrm>
        </p:spPr>
        <p:txBody>
          <a:bodyPr/>
          <a:lstStyle>
            <a:lvl1pPr algn="ctr">
              <a:defRPr/>
            </a:lvl1pPr>
          </a:lstStyle>
          <a:p>
            <a:r>
              <a:rPr lang="en-US"/>
              <a:t>Click to add photo</a:t>
            </a:r>
          </a:p>
        </p:txBody>
      </p:sp>
      <p:sp>
        <p:nvSpPr>
          <p:cNvPr id="21" name="Picture Placeholder 17">
            <a:extLst>
              <a:ext uri="{FF2B5EF4-FFF2-40B4-BE49-F238E27FC236}">
                <a16:creationId xmlns:a16="http://schemas.microsoft.com/office/drawing/2014/main" id="{7984968B-9811-4180-8D8E-0619C9D3BFB4}"/>
              </a:ext>
            </a:extLst>
          </p:cNvPr>
          <p:cNvSpPr>
            <a:spLocks noGrp="1"/>
          </p:cNvSpPr>
          <p:nvPr>
            <p:ph type="pic" sz="quarter" idx="14" hasCustomPrompt="1"/>
          </p:nvPr>
        </p:nvSpPr>
        <p:spPr>
          <a:xfrm>
            <a:off x="639412" y="3631470"/>
            <a:ext cx="4814887" cy="2562738"/>
          </a:xfrm>
        </p:spPr>
        <p:txBody>
          <a:bodyPr/>
          <a:lstStyle>
            <a:lvl1pPr algn="ctr">
              <a:defRPr/>
            </a:lvl1pPr>
          </a:lstStyle>
          <a:p>
            <a:r>
              <a:rPr lang="en-US"/>
              <a:t>Click to add photo</a:t>
            </a:r>
          </a:p>
        </p:txBody>
      </p:sp>
      <p:sp>
        <p:nvSpPr>
          <p:cNvPr id="23" name="Text Placeholder 22">
            <a:extLst>
              <a:ext uri="{FF2B5EF4-FFF2-40B4-BE49-F238E27FC236}">
                <a16:creationId xmlns:a16="http://schemas.microsoft.com/office/drawing/2014/main" id="{B503D483-6082-4C3B-A4C5-0ACE6698343B}"/>
              </a:ext>
            </a:extLst>
          </p:cNvPr>
          <p:cNvSpPr>
            <a:spLocks noGrp="1"/>
          </p:cNvSpPr>
          <p:nvPr>
            <p:ph type="body" sz="quarter" idx="15" hasCustomPrompt="1"/>
          </p:nvPr>
        </p:nvSpPr>
        <p:spPr>
          <a:xfrm>
            <a:off x="6482241" y="2365374"/>
            <a:ext cx="5136671" cy="2635251"/>
          </a:xfrm>
        </p:spPr>
        <p:txBody>
          <a:bodyPr/>
          <a:lstStyle>
            <a:lvl1pPr>
              <a:defRPr/>
            </a:lvl1pPr>
          </a:lstStyle>
          <a:p>
            <a:pPr lvl="0"/>
            <a:r>
              <a:rPr lang="en-US"/>
              <a:t>Click to add text</a:t>
            </a:r>
          </a:p>
        </p:txBody>
      </p:sp>
      <p:sp>
        <p:nvSpPr>
          <p:cNvPr id="14" name="Footer Placeholder 5">
            <a:extLst>
              <a:ext uri="{FF2B5EF4-FFF2-40B4-BE49-F238E27FC236}">
                <a16:creationId xmlns:a16="http://schemas.microsoft.com/office/drawing/2014/main" id="{CB94B83C-8B92-4303-A841-0D5ED386F97F}"/>
              </a:ext>
            </a:extLst>
          </p:cNvPr>
          <p:cNvSpPr>
            <a:spLocks noGrp="1"/>
          </p:cNvSpPr>
          <p:nvPr>
            <p:ph type="ftr" sz="quarter" idx="11"/>
          </p:nvPr>
        </p:nvSpPr>
        <p:spPr>
          <a:xfrm>
            <a:off x="639413" y="6356350"/>
            <a:ext cx="6291108" cy="365125"/>
          </a:xfrm>
        </p:spPr>
        <p:txBody>
          <a:bodyPr/>
          <a:lstStyle>
            <a:lvl1pPr>
              <a:defRPr>
                <a:solidFill>
                  <a:schemeClr val="tx1"/>
                </a:solidFill>
                <a:effectLst/>
              </a:defRPr>
            </a:lvl1pPr>
          </a:lstStyle>
          <a:p>
            <a:r>
              <a:rPr lang="en-US"/>
              <a:t>Presentation title</a:t>
            </a:r>
          </a:p>
        </p:txBody>
      </p:sp>
      <p:sp>
        <p:nvSpPr>
          <p:cNvPr id="15" name="Date Placeholder 3">
            <a:extLst>
              <a:ext uri="{FF2B5EF4-FFF2-40B4-BE49-F238E27FC236}">
                <a16:creationId xmlns:a16="http://schemas.microsoft.com/office/drawing/2014/main" id="{FB204443-B45C-4C1E-8601-4AD0359ABD2E}"/>
              </a:ext>
            </a:extLst>
          </p:cNvPr>
          <p:cNvSpPr>
            <a:spLocks noGrp="1"/>
          </p:cNvSpPr>
          <p:nvPr>
            <p:ph type="dt" sz="half" idx="10"/>
          </p:nvPr>
        </p:nvSpPr>
        <p:spPr>
          <a:xfrm>
            <a:off x="7295738" y="6356350"/>
            <a:ext cx="3033829" cy="365125"/>
          </a:xfrm>
        </p:spPr>
        <p:txBody>
          <a:bodyPr/>
          <a:lstStyle/>
          <a:p>
            <a:pPr>
              <a:defRPr/>
            </a:pPr>
            <a:r>
              <a:rPr lang="en-US">
                <a:solidFill>
                  <a:srgbClr val="232323">
                    <a:lumMod val="90000"/>
                    <a:lumOff val="10000"/>
                  </a:srgbClr>
                </a:solidFill>
              </a:rPr>
              <a:t>20XX</a:t>
            </a:r>
          </a:p>
        </p:txBody>
      </p:sp>
      <p:sp>
        <p:nvSpPr>
          <p:cNvPr id="16" name="Slide Number Placeholder 8">
            <a:extLst>
              <a:ext uri="{FF2B5EF4-FFF2-40B4-BE49-F238E27FC236}">
                <a16:creationId xmlns:a16="http://schemas.microsoft.com/office/drawing/2014/main" id="{125F2A8A-5D48-4A14-B0A6-52E55D3E5657}"/>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3407952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9" name="Picture Placeholder 17">
            <a:extLst>
              <a:ext uri="{FF2B5EF4-FFF2-40B4-BE49-F238E27FC236}">
                <a16:creationId xmlns:a16="http://schemas.microsoft.com/office/drawing/2014/main" id="{620C2886-3E99-43F7-A045-F15053959CE7}"/>
              </a:ext>
            </a:extLst>
          </p:cNvPr>
          <p:cNvSpPr>
            <a:spLocks noGrp="1"/>
          </p:cNvSpPr>
          <p:nvPr>
            <p:ph type="pic" sz="quarter" idx="13"/>
          </p:nvPr>
        </p:nvSpPr>
        <p:spPr>
          <a:xfrm>
            <a:off x="6094413" y="0"/>
            <a:ext cx="6094412" cy="6854825"/>
          </a:xfrm>
        </p:spPr>
        <p:txBody>
          <a:bodyPr/>
          <a:lstStyle/>
          <a:p>
            <a:r>
              <a:rPr lang="en-US"/>
              <a:t>Click icon to add picture</a:t>
            </a:r>
          </a:p>
        </p:txBody>
      </p:sp>
      <p:sp>
        <p:nvSpPr>
          <p:cNvPr id="9" name="Rectangle 8">
            <a:extLst>
              <a:ext uri="{FF2B5EF4-FFF2-40B4-BE49-F238E27FC236}">
                <a16:creationId xmlns:a16="http://schemas.microsoft.com/office/drawing/2014/main" id="{63D67587-8C0C-40DB-88B2-2CAC45DBF8DC}"/>
              </a:ext>
              <a:ext uri="{C183D7F6-B498-43B3-948B-1728B52AA6E4}">
                <adec:decorative xmlns:adec="http://schemas.microsoft.com/office/drawing/2017/decorative" val="1"/>
              </a:ext>
            </a:extLst>
          </p:cNvPr>
          <p:cNvSpPr/>
          <p:nvPr userDrawn="1"/>
        </p:nvSpPr>
        <p:spPr>
          <a:xfrm>
            <a:off x="0" y="914400"/>
            <a:ext cx="6094477"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2" name="Title 1">
            <a:extLst>
              <a:ext uri="{FF2B5EF4-FFF2-40B4-BE49-F238E27FC236}">
                <a16:creationId xmlns:a16="http://schemas.microsoft.com/office/drawing/2014/main" id="{E11B7BFF-DF61-4F7F-BC0C-A774104FF416}"/>
              </a:ext>
            </a:extLst>
          </p:cNvPr>
          <p:cNvSpPr>
            <a:spLocks noGrp="1"/>
          </p:cNvSpPr>
          <p:nvPr>
            <p:ph type="ctrTitle" hasCustomPrompt="1"/>
          </p:nvPr>
        </p:nvSpPr>
        <p:spPr>
          <a:xfrm>
            <a:off x="761774" y="2814975"/>
            <a:ext cx="6769706" cy="1910972"/>
          </a:xfrm>
          <a:solidFill>
            <a:schemeClr val="tx2"/>
          </a:solidFill>
        </p:spPr>
        <p:txBody>
          <a:bodyPr anchor="b">
            <a:noAutofit/>
          </a:bodyPr>
          <a:lstStyle>
            <a:lvl1pPr marL="182880">
              <a:defRPr sz="5400">
                <a:solidFill>
                  <a:schemeClr val="bg1"/>
                </a:solidFill>
              </a:defRPr>
            </a:lvl1pPr>
          </a:lstStyle>
          <a:p>
            <a:r>
              <a:rPr lang="en-US">
                <a:solidFill>
                  <a:schemeClr val="bg1"/>
                </a:solidFill>
              </a:rPr>
              <a:t>Click to add title</a:t>
            </a:r>
          </a:p>
        </p:txBody>
      </p:sp>
      <p:sp>
        <p:nvSpPr>
          <p:cNvPr id="3" name="Text Placeholder 2">
            <a:extLst>
              <a:ext uri="{FF2B5EF4-FFF2-40B4-BE49-F238E27FC236}">
                <a16:creationId xmlns:a16="http://schemas.microsoft.com/office/drawing/2014/main" id="{43D0F1B1-D8F9-42A3-B0C7-AADC53D8F392}"/>
              </a:ext>
            </a:extLst>
          </p:cNvPr>
          <p:cNvSpPr>
            <a:spLocks noGrp="1"/>
          </p:cNvSpPr>
          <p:nvPr>
            <p:ph type="body" sz="quarter" idx="14" hasCustomPrompt="1"/>
          </p:nvPr>
        </p:nvSpPr>
        <p:spPr>
          <a:xfrm>
            <a:off x="762000" y="4657726"/>
            <a:ext cx="6769100" cy="731838"/>
          </a:xfrm>
          <a:solidFill>
            <a:schemeClr val="tx2"/>
          </a:solidFill>
        </p:spPr>
        <p:txBody>
          <a:bodyPr>
            <a:noAutofit/>
          </a:bodyPr>
          <a:lstStyle>
            <a:lvl1pPr marL="228600">
              <a:defRPr sz="1500" cap="all" spc="600" baseline="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a:t>CLICK TO ADD SUBTITLE</a:t>
            </a:r>
          </a:p>
        </p:txBody>
      </p:sp>
    </p:spTree>
    <p:extLst>
      <p:ext uri="{BB962C8B-B14F-4D97-AF65-F5344CB8AC3E}">
        <p14:creationId xmlns:p14="http://schemas.microsoft.com/office/powerpoint/2010/main" val="2462859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07196B1-3970-4386-8D54-A2067BA8417F}"/>
              </a:ext>
            </a:extLst>
          </p:cNvPr>
          <p:cNvSpPr>
            <a:spLocks noGrp="1"/>
          </p:cNvSpPr>
          <p:nvPr>
            <p:ph type="title"/>
          </p:nvPr>
        </p:nvSpPr>
        <p:spPr>
          <a:xfrm>
            <a:off x="639413" y="476086"/>
            <a:ext cx="10904435" cy="689608"/>
          </a:xfrm>
        </p:spPr>
        <p:txBody>
          <a:bodyPr/>
          <a:lstStyle/>
          <a:p>
            <a:r>
              <a:rPr lang="en-US"/>
              <a:t>Click to edit Master title style</a:t>
            </a:r>
          </a:p>
        </p:txBody>
      </p:sp>
      <p:sp>
        <p:nvSpPr>
          <p:cNvPr id="17" name="Footer Placeholder 14">
            <a:extLst>
              <a:ext uri="{FF2B5EF4-FFF2-40B4-BE49-F238E27FC236}">
                <a16:creationId xmlns:a16="http://schemas.microsoft.com/office/drawing/2014/main" id="{9535C1B1-EA9A-48AD-AB3B-00E7FEE05F01}"/>
              </a:ext>
            </a:extLst>
          </p:cNvPr>
          <p:cNvSpPr>
            <a:spLocks noGrp="1"/>
          </p:cNvSpPr>
          <p:nvPr>
            <p:ph type="ftr" sz="quarter" idx="11"/>
          </p:nvPr>
        </p:nvSpPr>
        <p:spPr>
          <a:xfrm>
            <a:off x="639413" y="6356350"/>
            <a:ext cx="6291108" cy="365125"/>
          </a:xfrm>
        </p:spPr>
        <p:txBody>
          <a:bodyPr/>
          <a:lstStyle>
            <a:lvl1pPr>
              <a:defRPr>
                <a:solidFill>
                  <a:schemeClr val="tx1"/>
                </a:solidFill>
              </a:defRPr>
            </a:lvl1pPr>
          </a:lstStyle>
          <a:p>
            <a:r>
              <a:rPr lang="en-US"/>
              <a:t>Presentation title</a:t>
            </a:r>
          </a:p>
        </p:txBody>
      </p:sp>
      <p:sp>
        <p:nvSpPr>
          <p:cNvPr id="18" name="Date Placeholder 12">
            <a:extLst>
              <a:ext uri="{FF2B5EF4-FFF2-40B4-BE49-F238E27FC236}">
                <a16:creationId xmlns:a16="http://schemas.microsoft.com/office/drawing/2014/main" id="{E334D19F-C91E-4007-9C85-89B0645F270D}"/>
              </a:ext>
            </a:extLst>
          </p:cNvPr>
          <p:cNvSpPr>
            <a:spLocks noGrp="1"/>
          </p:cNvSpPr>
          <p:nvPr>
            <p:ph type="dt" sz="half" idx="10"/>
          </p:nvPr>
        </p:nvSpPr>
        <p:spPr>
          <a:xfrm>
            <a:off x="7295738" y="6356350"/>
            <a:ext cx="3033829" cy="365125"/>
          </a:xfrm>
        </p:spPr>
        <p:txBody>
          <a:bodyPr/>
          <a:lstStyle/>
          <a:p>
            <a:pPr>
              <a:defRPr/>
            </a:pPr>
            <a:r>
              <a:rPr lang="en-US">
                <a:solidFill>
                  <a:srgbClr val="232323">
                    <a:lumMod val="90000"/>
                    <a:lumOff val="10000"/>
                  </a:srgbClr>
                </a:solidFill>
              </a:rPr>
              <a:t>20XX</a:t>
            </a:r>
          </a:p>
        </p:txBody>
      </p:sp>
      <p:sp>
        <p:nvSpPr>
          <p:cNvPr id="19" name="Slide Number Placeholder 15">
            <a:extLst>
              <a:ext uri="{FF2B5EF4-FFF2-40B4-BE49-F238E27FC236}">
                <a16:creationId xmlns:a16="http://schemas.microsoft.com/office/drawing/2014/main" id="{00B1B695-CA8C-4B38-8D25-4E56BD079E7E}"/>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219E4B01-1489-40C5-B290-E42D974C10E7}"/>
              </a:ext>
            </a:extLst>
          </p:cNvPr>
          <p:cNvSpPr>
            <a:spLocks noGrp="1"/>
          </p:cNvSpPr>
          <p:nvPr>
            <p:ph sz="quarter" idx="13" hasCustomPrompt="1"/>
          </p:nvPr>
        </p:nvSpPr>
        <p:spPr>
          <a:xfrm>
            <a:off x="937987" y="1735958"/>
            <a:ext cx="10318036" cy="4276220"/>
          </a:xfrm>
        </p:spPr>
        <p:txBody>
          <a:bodyPr/>
          <a:lstStyle>
            <a:lvl1pPr>
              <a:defRPr/>
            </a:lvl1pPr>
          </a:lstStyle>
          <a:p>
            <a:pPr lvl="0"/>
            <a:r>
              <a:rPr lang="en-US"/>
              <a:t>Click to add content</a:t>
            </a:r>
          </a:p>
        </p:txBody>
      </p:sp>
    </p:spTree>
    <p:extLst>
      <p:ext uri="{BB962C8B-B14F-4D97-AF65-F5344CB8AC3E}">
        <p14:creationId xmlns:p14="http://schemas.microsoft.com/office/powerpoint/2010/main" val="2637976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29640D-9D66-4252-AF26-226B9EF38E93}"/>
              </a:ext>
            </a:extLst>
          </p:cNvPr>
          <p:cNvSpPr>
            <a:spLocks noGrp="1"/>
          </p:cNvSpPr>
          <p:nvPr>
            <p:ph type="title"/>
          </p:nvPr>
        </p:nvSpPr>
        <p:spPr>
          <a:xfrm>
            <a:off x="639413" y="476086"/>
            <a:ext cx="10904435" cy="68960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72F585F-809A-43CB-A46F-35690087203B}"/>
              </a:ext>
            </a:extLst>
          </p:cNvPr>
          <p:cNvSpPr>
            <a:spLocks noGrp="1"/>
          </p:cNvSpPr>
          <p:nvPr>
            <p:ph sz="quarter" idx="13" hasCustomPrompt="1"/>
          </p:nvPr>
        </p:nvSpPr>
        <p:spPr>
          <a:xfrm>
            <a:off x="1285875" y="2066925"/>
            <a:ext cx="9610725" cy="3630613"/>
          </a:xfrm>
        </p:spPr>
        <p:txBody>
          <a:bodyPr/>
          <a:lstStyle>
            <a:lvl1pPr>
              <a:defRPr/>
            </a:lvl1pPr>
          </a:lstStyle>
          <a:p>
            <a:pPr lvl="0"/>
            <a:r>
              <a:rPr lang="en-US"/>
              <a:t>Click to add content</a:t>
            </a:r>
          </a:p>
        </p:txBody>
      </p:sp>
      <p:sp>
        <p:nvSpPr>
          <p:cNvPr id="10" name="Footer Placeholder 14">
            <a:extLst>
              <a:ext uri="{FF2B5EF4-FFF2-40B4-BE49-F238E27FC236}">
                <a16:creationId xmlns:a16="http://schemas.microsoft.com/office/drawing/2014/main" id="{1F196FCF-777C-4746-AFAA-ECE173A0BDC6}"/>
              </a:ext>
            </a:extLst>
          </p:cNvPr>
          <p:cNvSpPr>
            <a:spLocks noGrp="1"/>
          </p:cNvSpPr>
          <p:nvPr>
            <p:ph type="ftr" sz="quarter" idx="11"/>
          </p:nvPr>
        </p:nvSpPr>
        <p:spPr>
          <a:xfrm>
            <a:off x="639413" y="6356350"/>
            <a:ext cx="6291108" cy="365125"/>
          </a:xfrm>
        </p:spPr>
        <p:txBody>
          <a:bodyPr/>
          <a:lstStyle>
            <a:lvl1pPr>
              <a:defRPr>
                <a:solidFill>
                  <a:schemeClr val="tx1"/>
                </a:solidFill>
              </a:defRPr>
            </a:lvl1pPr>
          </a:lstStyle>
          <a:p>
            <a:r>
              <a:rPr lang="en-US"/>
              <a:t>Presentation title</a:t>
            </a:r>
          </a:p>
        </p:txBody>
      </p:sp>
      <p:sp>
        <p:nvSpPr>
          <p:cNvPr id="11" name="Date Placeholder 12">
            <a:extLst>
              <a:ext uri="{FF2B5EF4-FFF2-40B4-BE49-F238E27FC236}">
                <a16:creationId xmlns:a16="http://schemas.microsoft.com/office/drawing/2014/main" id="{71EA376C-2DC1-4B5D-9628-4A223AA389BA}"/>
              </a:ext>
            </a:extLst>
          </p:cNvPr>
          <p:cNvSpPr>
            <a:spLocks noGrp="1"/>
          </p:cNvSpPr>
          <p:nvPr>
            <p:ph type="dt" sz="half" idx="10"/>
          </p:nvPr>
        </p:nvSpPr>
        <p:spPr>
          <a:xfrm>
            <a:off x="7295738" y="6356350"/>
            <a:ext cx="3033829" cy="365125"/>
          </a:xfrm>
        </p:spPr>
        <p:txBody>
          <a:bodyPr/>
          <a:lstStyle/>
          <a:p>
            <a:pPr>
              <a:defRPr/>
            </a:pPr>
            <a:r>
              <a:rPr lang="en-US">
                <a:solidFill>
                  <a:srgbClr val="232323">
                    <a:lumMod val="90000"/>
                    <a:lumOff val="10000"/>
                  </a:srgbClr>
                </a:solidFill>
              </a:rPr>
              <a:t>20XX</a:t>
            </a:r>
          </a:p>
        </p:txBody>
      </p:sp>
      <p:sp>
        <p:nvSpPr>
          <p:cNvPr id="12" name="Slide Number Placeholder 15">
            <a:extLst>
              <a:ext uri="{FF2B5EF4-FFF2-40B4-BE49-F238E27FC236}">
                <a16:creationId xmlns:a16="http://schemas.microsoft.com/office/drawing/2014/main" id="{CCEC0CD5-B86D-4E13-B3A9-9D3B0CB1B565}"/>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426764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E07EFA-7299-44A6-85FB-04EC9B553E51}"/>
              </a:ext>
              <a:ext uri="{C183D7F6-B498-43B3-948B-1728B52AA6E4}">
                <adec:decorative xmlns:adec="http://schemas.microsoft.com/office/drawing/2017/decorative" val="1"/>
              </a:ext>
            </a:extLst>
          </p:cNvPr>
          <p:cNvSpPr/>
          <p:nvPr userDrawn="1"/>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8" name="Rectangle 7">
            <a:extLst>
              <a:ext uri="{FF2B5EF4-FFF2-40B4-BE49-F238E27FC236}">
                <a16:creationId xmlns:a16="http://schemas.microsoft.com/office/drawing/2014/main" id="{F43A4CB2-29F8-49C3-8735-106975893B76}"/>
              </a:ext>
              <a:ext uri="{C183D7F6-B498-43B3-948B-1728B52AA6E4}">
                <adec:decorative xmlns:adec="http://schemas.microsoft.com/office/drawing/2017/decorative" val="1"/>
              </a:ext>
            </a:extLst>
          </p:cNvPr>
          <p:cNvSpPr/>
          <p:nvPr userDrawn="1"/>
        </p:nvSpPr>
        <p:spPr>
          <a:xfrm>
            <a:off x="5951621" y="1803214"/>
            <a:ext cx="6240379" cy="32528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9" name="Title 1">
            <a:extLst>
              <a:ext uri="{FF2B5EF4-FFF2-40B4-BE49-F238E27FC236}">
                <a16:creationId xmlns:a16="http://schemas.microsoft.com/office/drawing/2014/main" id="{02574195-3DF9-438B-B8AC-0F2029352481}"/>
              </a:ext>
            </a:extLst>
          </p:cNvPr>
          <p:cNvSpPr>
            <a:spLocks noGrp="1"/>
          </p:cNvSpPr>
          <p:nvPr>
            <p:ph type="title"/>
          </p:nvPr>
        </p:nvSpPr>
        <p:spPr>
          <a:xfrm>
            <a:off x="6491332" y="2025650"/>
            <a:ext cx="5058209" cy="2355732"/>
          </a:xfrm>
        </p:spPr>
        <p:txBody>
          <a:bodyPr>
            <a:normAutofit/>
          </a:bodyPr>
          <a:lstStyle>
            <a:lvl1pPr>
              <a:defRPr sz="4400"/>
            </a:lvl1pPr>
          </a:lstStyle>
          <a:p>
            <a:pPr>
              <a:lnSpc>
                <a:spcPct val="120000"/>
              </a:lnSpc>
            </a:pPr>
            <a:r>
              <a:rPr lang="en-US"/>
              <a:t>Click to edit Master title style</a:t>
            </a:r>
          </a:p>
        </p:txBody>
      </p:sp>
      <p:sp>
        <p:nvSpPr>
          <p:cNvPr id="16" name="Picture Placeholder 14">
            <a:extLst>
              <a:ext uri="{FF2B5EF4-FFF2-40B4-BE49-F238E27FC236}">
                <a16:creationId xmlns:a16="http://schemas.microsoft.com/office/drawing/2014/main" id="{57FAF158-BFC1-43C2-A23B-B93DEFAE3AB0}"/>
              </a:ext>
            </a:extLst>
          </p:cNvPr>
          <p:cNvSpPr>
            <a:spLocks noGrp="1"/>
          </p:cNvSpPr>
          <p:nvPr>
            <p:ph type="pic" sz="quarter" idx="13" hasCustomPrompt="1"/>
          </p:nvPr>
        </p:nvSpPr>
        <p:spPr>
          <a:xfrm>
            <a:off x="542925" y="0"/>
            <a:ext cx="5408613" cy="6858000"/>
          </a:xfrm>
        </p:spPr>
        <p:txBody>
          <a:bodyPr/>
          <a:lstStyle>
            <a:lvl1pPr algn="ctr">
              <a:defRPr/>
            </a:lvl1pPr>
          </a:lstStyle>
          <a:p>
            <a:r>
              <a:rPr lang="en-US"/>
              <a:t>Click to add photo</a:t>
            </a:r>
          </a:p>
        </p:txBody>
      </p:sp>
      <p:sp>
        <p:nvSpPr>
          <p:cNvPr id="10" name="Content Placeholder 2">
            <a:extLst>
              <a:ext uri="{FF2B5EF4-FFF2-40B4-BE49-F238E27FC236}">
                <a16:creationId xmlns:a16="http://schemas.microsoft.com/office/drawing/2014/main" id="{DB1025F5-5E2A-47DC-9E1F-F31EE762904F}"/>
              </a:ext>
            </a:extLst>
          </p:cNvPr>
          <p:cNvSpPr>
            <a:spLocks noGrp="1"/>
          </p:cNvSpPr>
          <p:nvPr>
            <p:ph idx="1"/>
          </p:nvPr>
        </p:nvSpPr>
        <p:spPr>
          <a:xfrm>
            <a:off x="6492857" y="4381382"/>
            <a:ext cx="5058209" cy="395405"/>
          </a:xfrm>
        </p:spPr>
        <p:txBody>
          <a:bodyPr anchor="t"/>
          <a:lstStyle>
            <a:lvl1pPr>
              <a:defRPr b="0" cap="all" spc="600" baseline="0"/>
            </a:lvl1pPr>
          </a:lstStyle>
          <a:p>
            <a:pPr lvl="0"/>
            <a:r>
              <a:rPr lang="en-US"/>
              <a:t>Click to edit Master text styles</a:t>
            </a:r>
          </a:p>
        </p:txBody>
      </p:sp>
      <p:sp>
        <p:nvSpPr>
          <p:cNvPr id="11" name="Footer Placeholder 14">
            <a:extLst>
              <a:ext uri="{FF2B5EF4-FFF2-40B4-BE49-F238E27FC236}">
                <a16:creationId xmlns:a16="http://schemas.microsoft.com/office/drawing/2014/main" id="{9F00502A-31A8-40B1-8042-91BBF64690FA}"/>
              </a:ext>
            </a:extLst>
          </p:cNvPr>
          <p:cNvSpPr>
            <a:spLocks noGrp="1"/>
          </p:cNvSpPr>
          <p:nvPr>
            <p:ph type="ftr" sz="quarter" idx="11"/>
          </p:nvPr>
        </p:nvSpPr>
        <p:spPr>
          <a:xfrm>
            <a:off x="639413" y="6356350"/>
            <a:ext cx="6291108"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p>
        </p:txBody>
      </p:sp>
      <p:sp>
        <p:nvSpPr>
          <p:cNvPr id="12" name="Date Placeholder 13">
            <a:extLst>
              <a:ext uri="{FF2B5EF4-FFF2-40B4-BE49-F238E27FC236}">
                <a16:creationId xmlns:a16="http://schemas.microsoft.com/office/drawing/2014/main" id="{1F0D82E2-6CDC-41FA-9FBD-29B16961536C}"/>
              </a:ext>
            </a:extLst>
          </p:cNvPr>
          <p:cNvSpPr>
            <a:spLocks noGrp="1"/>
          </p:cNvSpPr>
          <p:nvPr>
            <p:ph type="dt" sz="half" idx="10"/>
          </p:nvPr>
        </p:nvSpPr>
        <p:spPr>
          <a:xfrm>
            <a:off x="7295738" y="6356350"/>
            <a:ext cx="3033829" cy="365125"/>
          </a:xfrm>
        </p:spPr>
        <p:txBody>
          <a:bodyPr/>
          <a:lstStyle/>
          <a:p>
            <a:pPr>
              <a:defRPr/>
            </a:pPr>
            <a:r>
              <a:rPr lang="en-US">
                <a:solidFill>
                  <a:srgbClr val="232323">
                    <a:lumMod val="90000"/>
                    <a:lumOff val="10000"/>
                  </a:srgbClr>
                </a:solidFill>
              </a:rPr>
              <a:t>20XX</a:t>
            </a:r>
          </a:p>
        </p:txBody>
      </p:sp>
      <p:sp>
        <p:nvSpPr>
          <p:cNvPr id="13" name="Slide Number Placeholder 15">
            <a:extLst>
              <a:ext uri="{FF2B5EF4-FFF2-40B4-BE49-F238E27FC236}">
                <a16:creationId xmlns:a16="http://schemas.microsoft.com/office/drawing/2014/main" id="{85DE54ED-1D6A-4185-BC18-EB63BF4B709F}"/>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691906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8FC1626-6E5A-4321-B003-2ECADA2CDE6D}"/>
              </a:ext>
            </a:extLst>
          </p:cNvPr>
          <p:cNvSpPr>
            <a:spLocks noGrp="1"/>
          </p:cNvSpPr>
          <p:nvPr>
            <p:ph type="title"/>
          </p:nvPr>
        </p:nvSpPr>
        <p:spPr>
          <a:xfrm>
            <a:off x="639413" y="476086"/>
            <a:ext cx="10904435" cy="689608"/>
          </a:xfrm>
        </p:spPr>
        <p:txBody>
          <a:bodyPr/>
          <a:lstStyle/>
          <a:p>
            <a:r>
              <a:rPr lang="en-US"/>
              <a:t>Click to edit Master title style</a:t>
            </a:r>
          </a:p>
        </p:txBody>
      </p:sp>
      <p:sp>
        <p:nvSpPr>
          <p:cNvPr id="10" name="Rectangle 9">
            <a:extLst>
              <a:ext uri="{FF2B5EF4-FFF2-40B4-BE49-F238E27FC236}">
                <a16:creationId xmlns:a16="http://schemas.microsoft.com/office/drawing/2014/main" id="{3955D66E-614C-4554-AD07-DBF50786CB1C}"/>
              </a:ext>
              <a:ext uri="{C183D7F6-B498-43B3-948B-1728B52AA6E4}">
                <adec:decorative xmlns:adec="http://schemas.microsoft.com/office/drawing/2017/decorative" val="1"/>
              </a:ext>
            </a:extLst>
          </p:cNvPr>
          <p:cNvSpPr/>
          <p:nvPr userDrawn="1"/>
        </p:nvSpPr>
        <p:spPr>
          <a:xfrm>
            <a:off x="-1905" y="1633493"/>
            <a:ext cx="12192000" cy="52245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6" name="Rectangle 15">
            <a:extLst>
              <a:ext uri="{FF2B5EF4-FFF2-40B4-BE49-F238E27FC236}">
                <a16:creationId xmlns:a16="http://schemas.microsoft.com/office/drawing/2014/main" id="{4FC25CFF-3341-490E-864B-9EE585E7DF4D}"/>
              </a:ext>
              <a:ext uri="{C183D7F6-B498-43B3-948B-1728B52AA6E4}">
                <adec:decorative xmlns:adec="http://schemas.microsoft.com/office/drawing/2017/decorative" val="1"/>
              </a:ext>
            </a:extLst>
          </p:cNvPr>
          <p:cNvSpPr/>
          <p:nvPr userDrawn="1"/>
        </p:nvSpPr>
        <p:spPr>
          <a:xfrm>
            <a:off x="-4370" y="1641780"/>
            <a:ext cx="12192000" cy="52245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2" name="Footer Placeholder 14">
            <a:extLst>
              <a:ext uri="{FF2B5EF4-FFF2-40B4-BE49-F238E27FC236}">
                <a16:creationId xmlns:a16="http://schemas.microsoft.com/office/drawing/2014/main" id="{1A47F1BE-C6F0-4B08-A876-3ACB9A160B5C}"/>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rPr>
              <a:t>Presentation title</a:t>
            </a:r>
          </a:p>
        </p:txBody>
      </p:sp>
      <p:sp>
        <p:nvSpPr>
          <p:cNvPr id="13" name="Date Placeholder 12">
            <a:extLst>
              <a:ext uri="{FF2B5EF4-FFF2-40B4-BE49-F238E27FC236}">
                <a16:creationId xmlns:a16="http://schemas.microsoft.com/office/drawing/2014/main" id="{EB34F470-EFAB-4873-9AF2-800F83174880}"/>
              </a:ext>
            </a:extLst>
          </p:cNvPr>
          <p:cNvSpPr>
            <a:spLocks noGrp="1"/>
          </p:cNvSpPr>
          <p:nvPr>
            <p:ph type="dt" sz="half" idx="10"/>
          </p:nvPr>
        </p:nvSpPr>
        <p:spPr>
          <a:xfrm>
            <a:off x="7295738" y="6356350"/>
            <a:ext cx="3033829" cy="365125"/>
          </a:xfrm>
        </p:spPr>
        <p:txBody>
          <a:bodyPr/>
          <a:lstStyle/>
          <a:p>
            <a:pPr>
              <a:defRPr/>
            </a:pPr>
            <a:r>
              <a:rPr lang="en-US">
                <a:solidFill>
                  <a:srgbClr val="232323">
                    <a:lumMod val="90000"/>
                    <a:lumOff val="10000"/>
                  </a:srgbClr>
                </a:solidFill>
              </a:rPr>
              <a:t>20XX</a:t>
            </a:r>
          </a:p>
        </p:txBody>
      </p:sp>
      <p:sp>
        <p:nvSpPr>
          <p:cNvPr id="14" name="Slide Number Placeholder 15">
            <a:extLst>
              <a:ext uri="{FF2B5EF4-FFF2-40B4-BE49-F238E27FC236}">
                <a16:creationId xmlns:a16="http://schemas.microsoft.com/office/drawing/2014/main" id="{FCAA1492-8926-496A-9DE4-45E13BA70E71}"/>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72F48288-2CF3-456E-8691-5772D99F82B1}"/>
              </a:ext>
            </a:extLst>
          </p:cNvPr>
          <p:cNvSpPr>
            <a:spLocks noGrp="1"/>
          </p:cNvSpPr>
          <p:nvPr>
            <p:ph sz="quarter" idx="13" hasCustomPrompt="1"/>
          </p:nvPr>
        </p:nvSpPr>
        <p:spPr>
          <a:xfrm>
            <a:off x="398236" y="1887311"/>
            <a:ext cx="11395528" cy="4343400"/>
          </a:xfrm>
        </p:spPr>
        <p:txBody>
          <a:bodyPr/>
          <a:lstStyle>
            <a:lvl1pPr>
              <a:defRPr/>
            </a:lvl1pPr>
          </a:lstStyle>
          <a:p>
            <a:pPr lvl="0"/>
            <a:r>
              <a:rPr lang="en-US"/>
              <a:t>Click to edit add content</a:t>
            </a:r>
          </a:p>
        </p:txBody>
      </p:sp>
    </p:spTree>
    <p:extLst>
      <p:ext uri="{BB962C8B-B14F-4D97-AF65-F5344CB8AC3E}">
        <p14:creationId xmlns:p14="http://schemas.microsoft.com/office/powerpoint/2010/main" val="3989789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E30E-2CF4-4C28-A728-ACC9709BA6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D7D78-1CBF-4FC3-914C-F3FB674F3C74}"/>
              </a:ext>
            </a:extLst>
          </p:cNvPr>
          <p:cNvSpPr>
            <a:spLocks noGrp="1"/>
          </p:cNvSpPr>
          <p:nvPr>
            <p:ph idx="1"/>
          </p:nvPr>
        </p:nvSpPr>
        <p:spPr/>
        <p:txBody>
          <a:bodyPr/>
          <a:lstStyle>
            <a:lvl1pPr marL="177800" indent="-177800">
              <a:buClr>
                <a:srgbClr val="102747"/>
              </a:buClr>
              <a:buFont typeface="Garamond" panose="02020404030301010803" pitchFamily="18" charset="0"/>
              <a:buChar char="›"/>
              <a:defRPr/>
            </a:lvl1pPr>
            <a:lvl2pPr marL="342900" indent="-165100">
              <a:buClr>
                <a:srgbClr val="102747"/>
              </a:buClr>
              <a:buFont typeface="Garamond" panose="02020404030301010803" pitchFamily="18" charset="0"/>
              <a:buChar char="›"/>
              <a:defRPr/>
            </a:lvl2pPr>
            <a:lvl3pPr marL="520700" indent="-165100">
              <a:buClr>
                <a:srgbClr val="102747"/>
              </a:buClr>
              <a:buFont typeface="Garamond" panose="02020404030301010803" pitchFamily="18" charset="0"/>
              <a:buChar char="›"/>
              <a:tabLst>
                <a:tab pos="1943100" algn="l"/>
              </a:tabLst>
              <a:defRPr/>
            </a:lvl3pPr>
            <a:lvl4pPr marL="685800" indent="-177800">
              <a:buClr>
                <a:srgbClr val="102747"/>
              </a:buClr>
              <a:buFont typeface="Garamond" panose="02020404030301010803" pitchFamily="18" charset="0"/>
              <a:buChar char="›"/>
              <a:tabLst>
                <a:tab pos="1943100" algn="l"/>
              </a:tabLst>
              <a:defRPr/>
            </a:lvl4pPr>
            <a:lvl5pPr marL="863600" indent="-177800">
              <a:buClr>
                <a:srgbClr val="102747"/>
              </a:buClr>
              <a:buFont typeface="Garamond" panose="02020404030301010803" pitchFamily="18"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459B1-99F0-4BD1-8B0B-58723E65F436}"/>
              </a:ext>
            </a:extLst>
          </p:cNvPr>
          <p:cNvSpPr>
            <a:spLocks noGrp="1"/>
          </p:cNvSpPr>
          <p:nvPr>
            <p:ph type="dt" sz="half" idx="10"/>
          </p:nvPr>
        </p:nvSpPr>
        <p:spPr/>
        <p:txBody>
          <a:bodyPr/>
          <a:lstStyle/>
          <a:p>
            <a:fld id="{2492679C-196D-4DE0-8A42-E5ADEB72970E}" type="datetime1">
              <a:rPr lang="en-US" smtClean="0"/>
              <a:t>8/4/2023</a:t>
            </a:fld>
            <a:endParaRPr lang="en-US"/>
          </a:p>
        </p:txBody>
      </p:sp>
      <p:sp>
        <p:nvSpPr>
          <p:cNvPr id="5" name="Footer Placeholder 4">
            <a:extLst>
              <a:ext uri="{FF2B5EF4-FFF2-40B4-BE49-F238E27FC236}">
                <a16:creationId xmlns:a16="http://schemas.microsoft.com/office/drawing/2014/main" id="{B7FE4102-C2B4-4A47-9F34-AB569C938059}"/>
              </a:ext>
            </a:extLst>
          </p:cNvPr>
          <p:cNvSpPr>
            <a:spLocks noGrp="1"/>
          </p:cNvSpPr>
          <p:nvPr>
            <p:ph type="ftr" sz="quarter" idx="11"/>
          </p:nvPr>
        </p:nvSpPr>
        <p:spPr/>
        <p:txBody>
          <a:bodyPr/>
          <a:lstStyle/>
          <a:p>
            <a:r>
              <a:rPr lang="en-US"/>
              <a:t>Insert Your Footer Here</a:t>
            </a:r>
          </a:p>
        </p:txBody>
      </p:sp>
      <p:sp>
        <p:nvSpPr>
          <p:cNvPr id="6" name="Slide Number Placeholder 5">
            <a:extLst>
              <a:ext uri="{FF2B5EF4-FFF2-40B4-BE49-F238E27FC236}">
                <a16:creationId xmlns:a16="http://schemas.microsoft.com/office/drawing/2014/main" id="{6238B167-E2CC-4E62-8049-AFC7D64DE587}"/>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2116842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1D1103D-8943-46F2-B18E-36FF38CAFAE0}"/>
              </a:ext>
            </a:extLst>
          </p:cNvPr>
          <p:cNvSpPr>
            <a:spLocks noGrp="1"/>
          </p:cNvSpPr>
          <p:nvPr>
            <p:ph type="title"/>
          </p:nvPr>
        </p:nvSpPr>
        <p:spPr>
          <a:xfrm>
            <a:off x="639413" y="476086"/>
            <a:ext cx="10904435" cy="689608"/>
          </a:xfrm>
        </p:spPr>
        <p:txBody>
          <a:bodyPr/>
          <a:lstStyle/>
          <a:p>
            <a:r>
              <a:rPr lang="en-US"/>
              <a:t>Click to edit Master title style</a:t>
            </a:r>
          </a:p>
        </p:txBody>
      </p:sp>
      <p:sp>
        <p:nvSpPr>
          <p:cNvPr id="10" name="Rectangle 9">
            <a:extLst>
              <a:ext uri="{FF2B5EF4-FFF2-40B4-BE49-F238E27FC236}">
                <a16:creationId xmlns:a16="http://schemas.microsoft.com/office/drawing/2014/main" id="{A902D366-4C48-4324-8771-8F9E7BECDD08}"/>
              </a:ext>
              <a:ext uri="{C183D7F6-B498-43B3-948B-1728B52AA6E4}">
                <adec:decorative xmlns:adec="http://schemas.microsoft.com/office/drawing/2017/decorative" val="1"/>
              </a:ext>
            </a:extLst>
          </p:cNvPr>
          <p:cNvSpPr/>
          <p:nvPr userDrawn="1"/>
        </p:nvSpPr>
        <p:spPr>
          <a:xfrm>
            <a:off x="-1905" y="1633493"/>
            <a:ext cx="12192000" cy="52245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5" name="Rectangle 14">
            <a:extLst>
              <a:ext uri="{FF2B5EF4-FFF2-40B4-BE49-F238E27FC236}">
                <a16:creationId xmlns:a16="http://schemas.microsoft.com/office/drawing/2014/main" id="{B139FB3E-2A6A-4BE8-9D79-47B91471CC23}"/>
              </a:ext>
              <a:ext uri="{C183D7F6-B498-43B3-948B-1728B52AA6E4}">
                <adec:decorative xmlns:adec="http://schemas.microsoft.com/office/drawing/2017/decorative" val="1"/>
              </a:ext>
            </a:extLst>
          </p:cNvPr>
          <p:cNvSpPr/>
          <p:nvPr userDrawn="1"/>
        </p:nvSpPr>
        <p:spPr>
          <a:xfrm>
            <a:off x="-4370" y="1641780"/>
            <a:ext cx="12192000" cy="52245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1" name="Footer Placeholder 14">
            <a:extLst>
              <a:ext uri="{FF2B5EF4-FFF2-40B4-BE49-F238E27FC236}">
                <a16:creationId xmlns:a16="http://schemas.microsoft.com/office/drawing/2014/main" id="{7E3BBCB1-5D3D-4802-A48D-5D6A7BA51550}"/>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rPr>
              <a:t>Presentation title</a:t>
            </a:r>
          </a:p>
        </p:txBody>
      </p:sp>
      <p:sp>
        <p:nvSpPr>
          <p:cNvPr id="12" name="Date Placeholder 12">
            <a:extLst>
              <a:ext uri="{FF2B5EF4-FFF2-40B4-BE49-F238E27FC236}">
                <a16:creationId xmlns:a16="http://schemas.microsoft.com/office/drawing/2014/main" id="{AE90937E-33CA-4432-A147-746EBB9E7C4A}"/>
              </a:ext>
            </a:extLst>
          </p:cNvPr>
          <p:cNvSpPr>
            <a:spLocks noGrp="1"/>
          </p:cNvSpPr>
          <p:nvPr>
            <p:ph type="dt" sz="half" idx="10"/>
          </p:nvPr>
        </p:nvSpPr>
        <p:spPr>
          <a:xfrm>
            <a:off x="7295738" y="6356350"/>
            <a:ext cx="3033829" cy="365125"/>
          </a:xfrm>
        </p:spPr>
        <p:txBody>
          <a:bodyPr/>
          <a:lstStyle/>
          <a:p>
            <a:pPr>
              <a:defRPr/>
            </a:pPr>
            <a:r>
              <a:rPr lang="en-US">
                <a:solidFill>
                  <a:srgbClr val="232323">
                    <a:lumMod val="90000"/>
                    <a:lumOff val="10000"/>
                  </a:srgbClr>
                </a:solidFill>
              </a:rPr>
              <a:t>20XX</a:t>
            </a:r>
          </a:p>
        </p:txBody>
      </p:sp>
      <p:sp>
        <p:nvSpPr>
          <p:cNvPr id="13" name="Slide Number Placeholder 15">
            <a:extLst>
              <a:ext uri="{FF2B5EF4-FFF2-40B4-BE49-F238E27FC236}">
                <a16:creationId xmlns:a16="http://schemas.microsoft.com/office/drawing/2014/main" id="{CECD9BDC-A2A2-40A0-8DAD-4C56EBE1BDFA}"/>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4C4E3704-0282-421F-BA62-C1A7E0B072EA}"/>
              </a:ext>
            </a:extLst>
          </p:cNvPr>
          <p:cNvSpPr>
            <a:spLocks noGrp="1"/>
          </p:cNvSpPr>
          <p:nvPr>
            <p:ph sz="quarter" idx="13" hasCustomPrompt="1"/>
          </p:nvPr>
        </p:nvSpPr>
        <p:spPr>
          <a:xfrm>
            <a:off x="838200" y="1619250"/>
            <a:ext cx="10515600" cy="4848225"/>
          </a:xfrm>
        </p:spPr>
        <p:txBody>
          <a:bodyPr/>
          <a:lstStyle>
            <a:lvl1pPr>
              <a:defRPr/>
            </a:lvl1pPr>
          </a:lstStyle>
          <a:p>
            <a:pPr lvl="0"/>
            <a:r>
              <a:rPr lang="en-US"/>
              <a:t>Click to add content</a:t>
            </a:r>
          </a:p>
        </p:txBody>
      </p:sp>
    </p:spTree>
    <p:extLst>
      <p:ext uri="{BB962C8B-B14F-4D97-AF65-F5344CB8AC3E}">
        <p14:creationId xmlns:p14="http://schemas.microsoft.com/office/powerpoint/2010/main" val="652577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 2 Colum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16675-8FAE-4CCE-870E-B08D5FEC094C}"/>
              </a:ext>
              <a:ext uri="{C183D7F6-B498-43B3-948B-1728B52AA6E4}">
                <adec:decorative xmlns:adec="http://schemas.microsoft.com/office/drawing/2017/decorative" val="1"/>
              </a:ext>
            </a:extLst>
          </p:cNvPr>
          <p:cNvSpPr/>
          <p:nvPr userDrawn="1"/>
        </p:nvSpPr>
        <p:spPr>
          <a:xfrm>
            <a:off x="0" y="914399"/>
            <a:ext cx="12192000" cy="5305425"/>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0" name="Rectangle 9">
            <a:extLst>
              <a:ext uri="{FF2B5EF4-FFF2-40B4-BE49-F238E27FC236}">
                <a16:creationId xmlns:a16="http://schemas.microsoft.com/office/drawing/2014/main" id="{F2B58518-7725-4310-9D89-9253D668F98E}"/>
              </a:ext>
              <a:ext uri="{C183D7F6-B498-43B3-948B-1728B52AA6E4}">
                <adec:decorative xmlns:adec="http://schemas.microsoft.com/office/drawing/2017/decorative" val="1"/>
              </a:ext>
            </a:extLst>
          </p:cNvPr>
          <p:cNvSpPr/>
          <p:nvPr userDrawn="1"/>
        </p:nvSpPr>
        <p:spPr>
          <a:xfrm>
            <a:off x="0" y="0"/>
            <a:ext cx="1219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1" name="Title 1">
            <a:extLst>
              <a:ext uri="{FF2B5EF4-FFF2-40B4-BE49-F238E27FC236}">
                <a16:creationId xmlns:a16="http://schemas.microsoft.com/office/drawing/2014/main" id="{4955907E-5B49-47DA-BB56-B83884842AF5}"/>
              </a:ext>
            </a:extLst>
          </p:cNvPr>
          <p:cNvSpPr>
            <a:spLocks noGrp="1"/>
          </p:cNvSpPr>
          <p:nvPr>
            <p:ph type="title"/>
          </p:nvPr>
        </p:nvSpPr>
        <p:spPr>
          <a:xfrm>
            <a:off x="539711" y="222436"/>
            <a:ext cx="5058209" cy="673405"/>
          </a:xfrm>
        </p:spPr>
        <p:txBody>
          <a:bodyPr>
            <a:normAutofit/>
          </a:bodyPr>
          <a:lstStyle>
            <a:lvl1pPr>
              <a:defRPr spc="150" baseline="0">
                <a:solidFill>
                  <a:schemeClr val="bg1"/>
                </a:solidFill>
              </a:defRPr>
            </a:lvl1pPr>
          </a:lstStyle>
          <a:p>
            <a:pPr>
              <a:lnSpc>
                <a:spcPct val="120000"/>
              </a:lnSpc>
            </a:pPr>
            <a:r>
              <a:rPr lang="en-US"/>
              <a:t>Click to edit Master title style</a:t>
            </a:r>
          </a:p>
        </p:txBody>
      </p:sp>
      <p:sp>
        <p:nvSpPr>
          <p:cNvPr id="18" name="Content Placeholder 2">
            <a:extLst>
              <a:ext uri="{FF2B5EF4-FFF2-40B4-BE49-F238E27FC236}">
                <a16:creationId xmlns:a16="http://schemas.microsoft.com/office/drawing/2014/main" id="{451961C9-4342-4735-9F69-30FC4EE60D8C}"/>
              </a:ext>
            </a:extLst>
          </p:cNvPr>
          <p:cNvSpPr>
            <a:spLocks noGrp="1"/>
          </p:cNvSpPr>
          <p:nvPr>
            <p:ph idx="14" hasCustomPrompt="1"/>
          </p:nvPr>
        </p:nvSpPr>
        <p:spPr>
          <a:xfrm>
            <a:off x="1010884" y="1481580"/>
            <a:ext cx="4727735" cy="465155"/>
          </a:xfrm>
        </p:spPr>
        <p:txBody>
          <a:bodyPr anchor="t">
            <a:noAutofit/>
          </a:bodyPr>
          <a:lstStyle>
            <a:lvl1pPr>
              <a:buFont typeface="Arial" panose="020B0604020202020204" pitchFamily="34" charset="0"/>
              <a:buNone/>
              <a:defRPr sz="2000" b="1" spc="150" baseline="0">
                <a:solidFill>
                  <a:schemeClr val="accent2">
                    <a:lumMod val="75000"/>
                  </a:schemeClr>
                </a:solidFill>
              </a:defRPr>
            </a:lvl1pPr>
          </a:lstStyle>
          <a:p>
            <a:r>
              <a:rPr lang="en-US"/>
              <a:t>Click to add subtitle</a:t>
            </a:r>
          </a:p>
        </p:txBody>
      </p:sp>
      <p:sp>
        <p:nvSpPr>
          <p:cNvPr id="16" name="Content Placeholder 2">
            <a:extLst>
              <a:ext uri="{FF2B5EF4-FFF2-40B4-BE49-F238E27FC236}">
                <a16:creationId xmlns:a16="http://schemas.microsoft.com/office/drawing/2014/main" id="{3A75FE27-57B7-4D26-BF6D-E63BF9CB1350}"/>
              </a:ext>
            </a:extLst>
          </p:cNvPr>
          <p:cNvSpPr>
            <a:spLocks noGrp="1"/>
          </p:cNvSpPr>
          <p:nvPr>
            <p:ph idx="1" hasCustomPrompt="1"/>
          </p:nvPr>
        </p:nvSpPr>
        <p:spPr>
          <a:xfrm>
            <a:off x="1010884" y="2069955"/>
            <a:ext cx="4727735" cy="3873646"/>
          </a:xfrm>
        </p:spPr>
        <p:txBody>
          <a:bodyPr anchor="t">
            <a:normAutofit/>
          </a:bodyPr>
          <a:lstStyle>
            <a:lvl1pPr marL="285750" indent="-285750">
              <a:buFont typeface="Arial" panose="020B0604020202020204" pitchFamily="34" charset="0"/>
              <a:buChar char="•"/>
              <a:defRPr sz="1500" b="1" spc="150" baseline="0"/>
            </a:lvl1pPr>
          </a:lstStyle>
          <a:p>
            <a:r>
              <a:rPr lang="en-US"/>
              <a:t> Click to add text</a:t>
            </a:r>
          </a:p>
        </p:txBody>
      </p:sp>
      <p:sp>
        <p:nvSpPr>
          <p:cNvPr id="19" name="Content Placeholder 2">
            <a:extLst>
              <a:ext uri="{FF2B5EF4-FFF2-40B4-BE49-F238E27FC236}">
                <a16:creationId xmlns:a16="http://schemas.microsoft.com/office/drawing/2014/main" id="{9516EBD4-3BCF-4167-9401-08DF67EF59CC}"/>
              </a:ext>
            </a:extLst>
          </p:cNvPr>
          <p:cNvSpPr>
            <a:spLocks noGrp="1"/>
          </p:cNvSpPr>
          <p:nvPr>
            <p:ph idx="15" hasCustomPrompt="1"/>
          </p:nvPr>
        </p:nvSpPr>
        <p:spPr>
          <a:xfrm>
            <a:off x="6457949" y="1481579"/>
            <a:ext cx="4727735" cy="465155"/>
          </a:xfrm>
        </p:spPr>
        <p:txBody>
          <a:bodyPr anchor="t">
            <a:noAutofit/>
          </a:bodyPr>
          <a:lstStyle>
            <a:lvl1pPr>
              <a:buFont typeface="Arial" panose="020B0604020202020204" pitchFamily="34" charset="0"/>
              <a:buNone/>
              <a:defRPr sz="2000" b="1" spc="150" baseline="0">
                <a:solidFill>
                  <a:schemeClr val="accent2">
                    <a:lumMod val="75000"/>
                  </a:schemeClr>
                </a:solidFill>
              </a:defRPr>
            </a:lvl1pPr>
          </a:lstStyle>
          <a:p>
            <a:r>
              <a:rPr lang="en-US"/>
              <a:t>Click to add subtitle</a:t>
            </a:r>
          </a:p>
        </p:txBody>
      </p:sp>
      <p:sp>
        <p:nvSpPr>
          <p:cNvPr id="17" name="Content Placeholder 2">
            <a:extLst>
              <a:ext uri="{FF2B5EF4-FFF2-40B4-BE49-F238E27FC236}">
                <a16:creationId xmlns:a16="http://schemas.microsoft.com/office/drawing/2014/main" id="{85A32EF6-47B8-4B22-99CB-D1B4F6B4B62E}"/>
              </a:ext>
            </a:extLst>
          </p:cNvPr>
          <p:cNvSpPr>
            <a:spLocks noGrp="1"/>
          </p:cNvSpPr>
          <p:nvPr>
            <p:ph idx="13" hasCustomPrompt="1"/>
          </p:nvPr>
        </p:nvSpPr>
        <p:spPr>
          <a:xfrm>
            <a:off x="6457949" y="2069955"/>
            <a:ext cx="4727735" cy="3873646"/>
          </a:xfrm>
        </p:spPr>
        <p:txBody>
          <a:bodyPr anchor="t">
            <a:normAutofit/>
          </a:bodyPr>
          <a:lstStyle>
            <a:lvl1pPr marL="285750" indent="-285750">
              <a:buFont typeface="Arial" panose="020B0604020202020204" pitchFamily="34" charset="0"/>
              <a:buChar char="•"/>
              <a:defRPr sz="1500" b="1" spc="150" baseline="0"/>
            </a:lvl1pPr>
          </a:lstStyle>
          <a:p>
            <a:r>
              <a:rPr lang="en-US"/>
              <a:t> Click to add text</a:t>
            </a:r>
          </a:p>
        </p:txBody>
      </p:sp>
      <p:sp>
        <p:nvSpPr>
          <p:cNvPr id="13" name="Footer Placeholder 14">
            <a:extLst>
              <a:ext uri="{FF2B5EF4-FFF2-40B4-BE49-F238E27FC236}">
                <a16:creationId xmlns:a16="http://schemas.microsoft.com/office/drawing/2014/main" id="{8D02CE16-361C-4C84-A178-402C2D4AF9C0}"/>
              </a:ext>
            </a:extLst>
          </p:cNvPr>
          <p:cNvSpPr>
            <a:spLocks noGrp="1"/>
          </p:cNvSpPr>
          <p:nvPr>
            <p:ph type="ftr" sz="quarter" idx="11"/>
          </p:nvPr>
        </p:nvSpPr>
        <p:spPr>
          <a:xfrm>
            <a:off x="639413" y="6356350"/>
            <a:ext cx="6291108" cy="365125"/>
          </a:xfrm>
        </p:spPr>
        <p:txBody>
          <a:bodyPr/>
          <a:lstStyle>
            <a:lvl1pPr>
              <a:defRPr>
                <a:solidFill>
                  <a:schemeClr val="tx1"/>
                </a:solidFill>
                <a:effectLst/>
              </a:defRPr>
            </a:lvl1pPr>
          </a:lstStyle>
          <a:p>
            <a:r>
              <a:rPr lang="en-US"/>
              <a:t>Presentation title</a:t>
            </a:r>
          </a:p>
        </p:txBody>
      </p:sp>
      <p:sp>
        <p:nvSpPr>
          <p:cNvPr id="14" name="Date Placeholder 13">
            <a:extLst>
              <a:ext uri="{FF2B5EF4-FFF2-40B4-BE49-F238E27FC236}">
                <a16:creationId xmlns:a16="http://schemas.microsoft.com/office/drawing/2014/main" id="{42B21E92-5123-45B3-999F-EA0512A26ABC}"/>
              </a:ext>
            </a:extLst>
          </p:cNvPr>
          <p:cNvSpPr>
            <a:spLocks noGrp="1"/>
          </p:cNvSpPr>
          <p:nvPr>
            <p:ph type="dt" sz="half" idx="10"/>
          </p:nvPr>
        </p:nvSpPr>
        <p:spPr>
          <a:xfrm>
            <a:off x="7295738" y="6356350"/>
            <a:ext cx="3033829" cy="365125"/>
          </a:xfrm>
        </p:spPr>
        <p:txBody>
          <a:bodyPr/>
          <a:lstStyle/>
          <a:p>
            <a:pPr>
              <a:defRPr/>
            </a:pPr>
            <a:r>
              <a:rPr lang="en-US">
                <a:solidFill>
                  <a:srgbClr val="232323">
                    <a:lumMod val="90000"/>
                    <a:lumOff val="10000"/>
                  </a:srgbClr>
                </a:solidFill>
              </a:rPr>
              <a:t>20XX</a:t>
            </a:r>
          </a:p>
        </p:txBody>
      </p:sp>
      <p:sp>
        <p:nvSpPr>
          <p:cNvPr id="15" name="Slide Number Placeholder 15">
            <a:extLst>
              <a:ext uri="{FF2B5EF4-FFF2-40B4-BE49-F238E27FC236}">
                <a16:creationId xmlns:a16="http://schemas.microsoft.com/office/drawing/2014/main" id="{F5EF3406-552A-4C2E-A1B4-D3EAD5D1FF11}"/>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605224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9BB029-1123-4E6E-8996-6F9666150A92}"/>
              </a:ext>
              <a:ext uri="{C183D7F6-B498-43B3-948B-1728B52AA6E4}">
                <adec:decorative xmlns:adec="http://schemas.microsoft.com/office/drawing/2017/decorative" val="1"/>
              </a:ext>
            </a:extLst>
          </p:cNvPr>
          <p:cNvSpPr/>
          <p:nvPr userDrawn="1"/>
        </p:nvSpPr>
        <p:spPr>
          <a:xfrm>
            <a:off x="0" y="914399"/>
            <a:ext cx="12192000" cy="5305425"/>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9" name="Rectangle 8">
            <a:extLst>
              <a:ext uri="{FF2B5EF4-FFF2-40B4-BE49-F238E27FC236}">
                <a16:creationId xmlns:a16="http://schemas.microsoft.com/office/drawing/2014/main" id="{992AA1BD-C769-474A-A258-6051FAABD231}"/>
              </a:ext>
              <a:ext uri="{C183D7F6-B498-43B3-948B-1728B52AA6E4}">
                <adec:decorative xmlns:adec="http://schemas.microsoft.com/office/drawing/2017/decorative" val="1"/>
              </a:ext>
            </a:extLst>
          </p:cNvPr>
          <p:cNvSpPr/>
          <p:nvPr userDrawn="1"/>
        </p:nvSpPr>
        <p:spPr>
          <a:xfrm>
            <a:off x="0" y="0"/>
            <a:ext cx="1219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0" name="Title 1">
            <a:extLst>
              <a:ext uri="{FF2B5EF4-FFF2-40B4-BE49-F238E27FC236}">
                <a16:creationId xmlns:a16="http://schemas.microsoft.com/office/drawing/2014/main" id="{EC21E751-E5D0-431E-BDB3-E8D22FCF7369}"/>
              </a:ext>
            </a:extLst>
          </p:cNvPr>
          <p:cNvSpPr>
            <a:spLocks noGrp="1"/>
          </p:cNvSpPr>
          <p:nvPr>
            <p:ph type="title"/>
          </p:nvPr>
        </p:nvSpPr>
        <p:spPr>
          <a:xfrm>
            <a:off x="539711" y="222436"/>
            <a:ext cx="5058209" cy="673405"/>
          </a:xfrm>
        </p:spPr>
        <p:txBody>
          <a:bodyPr>
            <a:normAutofit/>
          </a:bodyPr>
          <a:lstStyle>
            <a:lvl1pPr>
              <a:defRPr>
                <a:solidFill>
                  <a:schemeClr val="bg1"/>
                </a:solidFill>
              </a:defRPr>
            </a:lvl1pPr>
          </a:lstStyle>
          <a:p>
            <a:pPr>
              <a:lnSpc>
                <a:spcPct val="120000"/>
              </a:lnSpc>
            </a:pPr>
            <a:r>
              <a:rPr lang="en-US"/>
              <a:t>Click to edit Master title style</a:t>
            </a:r>
          </a:p>
        </p:txBody>
      </p:sp>
      <p:sp>
        <p:nvSpPr>
          <p:cNvPr id="19" name="Content Placeholder 2">
            <a:extLst>
              <a:ext uri="{FF2B5EF4-FFF2-40B4-BE49-F238E27FC236}">
                <a16:creationId xmlns:a16="http://schemas.microsoft.com/office/drawing/2014/main" id="{1307227E-0323-4608-B721-487D3010A5D3}"/>
              </a:ext>
            </a:extLst>
          </p:cNvPr>
          <p:cNvSpPr>
            <a:spLocks noGrp="1"/>
          </p:cNvSpPr>
          <p:nvPr>
            <p:ph idx="14" hasCustomPrompt="1"/>
          </p:nvPr>
        </p:nvSpPr>
        <p:spPr>
          <a:xfrm>
            <a:off x="648935" y="1472055"/>
            <a:ext cx="3519028" cy="465155"/>
          </a:xfrm>
        </p:spPr>
        <p:txBody>
          <a:bodyPr anchor="t">
            <a:noAutofit/>
          </a:bodyPr>
          <a:lstStyle>
            <a:lvl1pPr>
              <a:buFont typeface="Arial" panose="020B0604020202020204" pitchFamily="34" charset="0"/>
              <a:buNone/>
              <a:defRPr sz="2000" b="1">
                <a:solidFill>
                  <a:schemeClr val="accent2">
                    <a:lumMod val="75000"/>
                  </a:schemeClr>
                </a:solidFill>
              </a:defRPr>
            </a:lvl1pPr>
          </a:lstStyle>
          <a:p>
            <a:r>
              <a:rPr lang="en-US"/>
              <a:t>Click to add subtitle</a:t>
            </a:r>
          </a:p>
        </p:txBody>
      </p:sp>
      <p:sp>
        <p:nvSpPr>
          <p:cNvPr id="18" name="Content Placeholder 2">
            <a:extLst>
              <a:ext uri="{FF2B5EF4-FFF2-40B4-BE49-F238E27FC236}">
                <a16:creationId xmlns:a16="http://schemas.microsoft.com/office/drawing/2014/main" id="{1A073925-D167-4366-8AF4-3DBCD83A89DB}"/>
              </a:ext>
            </a:extLst>
          </p:cNvPr>
          <p:cNvSpPr>
            <a:spLocks noGrp="1"/>
          </p:cNvSpPr>
          <p:nvPr>
            <p:ph idx="1" hasCustomPrompt="1"/>
          </p:nvPr>
        </p:nvSpPr>
        <p:spPr>
          <a:xfrm>
            <a:off x="648935" y="2057605"/>
            <a:ext cx="3519028" cy="3885996"/>
          </a:xfrm>
        </p:spPr>
        <p:txBody>
          <a:bodyPr anchor="t">
            <a:normAutofit/>
          </a:bodyPr>
          <a:lstStyle>
            <a:lvl1pPr marL="285750" indent="-285750">
              <a:buFont typeface="Arial" panose="020B0604020202020204" pitchFamily="34" charset="0"/>
              <a:buChar char="•"/>
              <a:defRPr sz="1500" b="1" spc="150" baseline="0"/>
            </a:lvl1pPr>
          </a:lstStyle>
          <a:p>
            <a:r>
              <a:rPr lang="en-US"/>
              <a:t> Click to add text</a:t>
            </a:r>
          </a:p>
        </p:txBody>
      </p:sp>
      <p:sp>
        <p:nvSpPr>
          <p:cNvPr id="23" name="Content Placeholder 2">
            <a:extLst>
              <a:ext uri="{FF2B5EF4-FFF2-40B4-BE49-F238E27FC236}">
                <a16:creationId xmlns:a16="http://schemas.microsoft.com/office/drawing/2014/main" id="{9A778932-CE6D-42D3-9C40-80AD4D7F4671}"/>
              </a:ext>
            </a:extLst>
          </p:cNvPr>
          <p:cNvSpPr>
            <a:spLocks noGrp="1"/>
          </p:cNvSpPr>
          <p:nvPr>
            <p:ph idx="18" hasCustomPrompt="1"/>
          </p:nvPr>
        </p:nvSpPr>
        <p:spPr>
          <a:xfrm>
            <a:off x="4336486" y="1466406"/>
            <a:ext cx="3519028" cy="465155"/>
          </a:xfrm>
        </p:spPr>
        <p:txBody>
          <a:bodyPr anchor="t">
            <a:noAutofit/>
          </a:bodyPr>
          <a:lstStyle>
            <a:lvl1pPr>
              <a:buFont typeface="Arial" panose="020B0604020202020204" pitchFamily="34" charset="0"/>
              <a:buNone/>
              <a:defRPr sz="2000" b="1">
                <a:solidFill>
                  <a:schemeClr val="accent2">
                    <a:lumMod val="75000"/>
                  </a:schemeClr>
                </a:solidFill>
              </a:defRPr>
            </a:lvl1pPr>
          </a:lstStyle>
          <a:p>
            <a:r>
              <a:rPr lang="en-US"/>
              <a:t>Click to add subtitle</a:t>
            </a:r>
          </a:p>
        </p:txBody>
      </p:sp>
      <p:sp>
        <p:nvSpPr>
          <p:cNvPr id="22" name="Content Placeholder 2">
            <a:extLst>
              <a:ext uri="{FF2B5EF4-FFF2-40B4-BE49-F238E27FC236}">
                <a16:creationId xmlns:a16="http://schemas.microsoft.com/office/drawing/2014/main" id="{2FCF78AB-4697-4170-B73C-39E8D202A8F4}"/>
              </a:ext>
            </a:extLst>
          </p:cNvPr>
          <p:cNvSpPr>
            <a:spLocks noGrp="1"/>
          </p:cNvSpPr>
          <p:nvPr>
            <p:ph idx="17" hasCustomPrompt="1"/>
          </p:nvPr>
        </p:nvSpPr>
        <p:spPr>
          <a:xfrm>
            <a:off x="4336486" y="2057605"/>
            <a:ext cx="3519028" cy="3885996"/>
          </a:xfrm>
        </p:spPr>
        <p:txBody>
          <a:bodyPr anchor="t">
            <a:normAutofit/>
          </a:bodyPr>
          <a:lstStyle>
            <a:lvl1pPr marL="285750" indent="-285750">
              <a:buFont typeface="Arial" panose="020B0604020202020204" pitchFamily="34" charset="0"/>
              <a:buChar char="•"/>
              <a:defRPr sz="1500" b="1" spc="150" baseline="0"/>
            </a:lvl1pPr>
          </a:lstStyle>
          <a:p>
            <a:r>
              <a:rPr lang="en-US"/>
              <a:t> Click to add text</a:t>
            </a:r>
          </a:p>
        </p:txBody>
      </p:sp>
      <p:sp>
        <p:nvSpPr>
          <p:cNvPr id="21" name="Content Placeholder 2">
            <a:extLst>
              <a:ext uri="{FF2B5EF4-FFF2-40B4-BE49-F238E27FC236}">
                <a16:creationId xmlns:a16="http://schemas.microsoft.com/office/drawing/2014/main" id="{5BBD3120-B5E0-433B-BB1E-BCEFD93EEE5A}"/>
              </a:ext>
            </a:extLst>
          </p:cNvPr>
          <p:cNvSpPr>
            <a:spLocks noGrp="1"/>
          </p:cNvSpPr>
          <p:nvPr>
            <p:ph idx="16" hasCustomPrompt="1"/>
          </p:nvPr>
        </p:nvSpPr>
        <p:spPr>
          <a:xfrm>
            <a:off x="8024037" y="1472055"/>
            <a:ext cx="3519028" cy="465155"/>
          </a:xfrm>
        </p:spPr>
        <p:txBody>
          <a:bodyPr anchor="t">
            <a:noAutofit/>
          </a:bodyPr>
          <a:lstStyle>
            <a:lvl1pPr>
              <a:buFont typeface="Arial" panose="020B0604020202020204" pitchFamily="34" charset="0"/>
              <a:buNone/>
              <a:defRPr sz="2000" b="1">
                <a:solidFill>
                  <a:schemeClr val="accent2">
                    <a:lumMod val="75000"/>
                  </a:schemeClr>
                </a:solidFill>
              </a:defRPr>
            </a:lvl1pPr>
          </a:lstStyle>
          <a:p>
            <a:r>
              <a:rPr lang="en-US"/>
              <a:t>Click to add subtitle</a:t>
            </a:r>
          </a:p>
        </p:txBody>
      </p:sp>
      <p:sp>
        <p:nvSpPr>
          <p:cNvPr id="20" name="Content Placeholder 2">
            <a:extLst>
              <a:ext uri="{FF2B5EF4-FFF2-40B4-BE49-F238E27FC236}">
                <a16:creationId xmlns:a16="http://schemas.microsoft.com/office/drawing/2014/main" id="{E8EBEB77-9309-408B-BF35-68D07856A90F}"/>
              </a:ext>
            </a:extLst>
          </p:cNvPr>
          <p:cNvSpPr>
            <a:spLocks noGrp="1"/>
          </p:cNvSpPr>
          <p:nvPr>
            <p:ph idx="15" hasCustomPrompt="1"/>
          </p:nvPr>
        </p:nvSpPr>
        <p:spPr>
          <a:xfrm>
            <a:off x="8024037" y="2057605"/>
            <a:ext cx="3519028" cy="3885996"/>
          </a:xfrm>
        </p:spPr>
        <p:txBody>
          <a:bodyPr anchor="t">
            <a:normAutofit/>
          </a:bodyPr>
          <a:lstStyle>
            <a:lvl1pPr marL="285750" indent="-285750">
              <a:buFont typeface="Arial" panose="020B0604020202020204" pitchFamily="34" charset="0"/>
              <a:buChar char="•"/>
              <a:defRPr sz="1500" b="1" spc="150" baseline="0"/>
            </a:lvl1pPr>
          </a:lstStyle>
          <a:p>
            <a:r>
              <a:rPr lang="en-US"/>
              <a:t> Click to add text</a:t>
            </a:r>
          </a:p>
        </p:txBody>
      </p:sp>
      <p:sp>
        <p:nvSpPr>
          <p:cNvPr id="11" name="Footer Placeholder 14">
            <a:extLst>
              <a:ext uri="{FF2B5EF4-FFF2-40B4-BE49-F238E27FC236}">
                <a16:creationId xmlns:a16="http://schemas.microsoft.com/office/drawing/2014/main" id="{7B260FE5-7B07-4149-85C7-9CD9D4E7016C}"/>
              </a:ext>
            </a:extLst>
          </p:cNvPr>
          <p:cNvSpPr>
            <a:spLocks noGrp="1"/>
          </p:cNvSpPr>
          <p:nvPr>
            <p:ph type="ftr" sz="quarter" idx="11"/>
          </p:nvPr>
        </p:nvSpPr>
        <p:spPr>
          <a:xfrm>
            <a:off x="639413" y="6356350"/>
            <a:ext cx="6291108" cy="365125"/>
          </a:xfrm>
        </p:spPr>
        <p:txBody>
          <a:bodyPr/>
          <a:lstStyle>
            <a:lvl1pPr>
              <a:defRPr>
                <a:solidFill>
                  <a:schemeClr val="tx1"/>
                </a:solidFill>
                <a:effectLst/>
              </a:defRPr>
            </a:lvl1pPr>
          </a:lstStyle>
          <a:p>
            <a:r>
              <a:rPr lang="en-US"/>
              <a:t>Presentation title</a:t>
            </a:r>
          </a:p>
        </p:txBody>
      </p:sp>
      <p:sp>
        <p:nvSpPr>
          <p:cNvPr id="12" name="Date Placeholder 13">
            <a:extLst>
              <a:ext uri="{FF2B5EF4-FFF2-40B4-BE49-F238E27FC236}">
                <a16:creationId xmlns:a16="http://schemas.microsoft.com/office/drawing/2014/main" id="{217A5FBA-27B4-461A-BE9C-34E1390DE85B}"/>
              </a:ext>
            </a:extLst>
          </p:cNvPr>
          <p:cNvSpPr>
            <a:spLocks noGrp="1"/>
          </p:cNvSpPr>
          <p:nvPr>
            <p:ph type="dt" sz="half" idx="10"/>
          </p:nvPr>
        </p:nvSpPr>
        <p:spPr>
          <a:xfrm>
            <a:off x="7295738" y="6356350"/>
            <a:ext cx="3033829" cy="365125"/>
          </a:xfrm>
        </p:spPr>
        <p:txBody>
          <a:bodyPr/>
          <a:lstStyle/>
          <a:p>
            <a:pPr>
              <a:defRPr/>
            </a:pPr>
            <a:r>
              <a:rPr lang="en-US">
                <a:solidFill>
                  <a:srgbClr val="232323">
                    <a:lumMod val="90000"/>
                    <a:lumOff val="10000"/>
                  </a:srgbClr>
                </a:solidFill>
              </a:rPr>
              <a:t>20XX</a:t>
            </a:r>
          </a:p>
        </p:txBody>
      </p:sp>
      <p:sp>
        <p:nvSpPr>
          <p:cNvPr id="13" name="Slide Number Placeholder 15">
            <a:extLst>
              <a:ext uri="{FF2B5EF4-FFF2-40B4-BE49-F238E27FC236}">
                <a16:creationId xmlns:a16="http://schemas.microsoft.com/office/drawing/2014/main" id="{DDC42D1B-76B7-44EC-B6FD-6D0C6565A240}"/>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129529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CCEB0E-12E7-488A-A219-2ABDE6870762}"/>
              </a:ext>
              <a:ext uri="{C183D7F6-B498-43B3-948B-1728B52AA6E4}">
                <adec:decorative xmlns:adec="http://schemas.microsoft.com/office/drawing/2017/decorative" val="1"/>
              </a:ext>
            </a:extLst>
          </p:cNvPr>
          <p:cNvSpPr/>
          <p:nvPr userDrawn="1"/>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10" name="Title 1">
            <a:extLst>
              <a:ext uri="{FF2B5EF4-FFF2-40B4-BE49-F238E27FC236}">
                <a16:creationId xmlns:a16="http://schemas.microsoft.com/office/drawing/2014/main" id="{F67202C9-94B9-46C7-8ADD-2C7E6DE6E40E}"/>
              </a:ext>
            </a:extLst>
          </p:cNvPr>
          <p:cNvSpPr>
            <a:spLocks noGrp="1"/>
          </p:cNvSpPr>
          <p:nvPr>
            <p:ph type="title"/>
          </p:nvPr>
        </p:nvSpPr>
        <p:spPr>
          <a:xfrm>
            <a:off x="347332" y="278342"/>
            <a:ext cx="7777823" cy="986304"/>
          </a:xfrm>
          <a:solidFill>
            <a:schemeClr val="bg2">
              <a:lumMod val="75000"/>
            </a:schemeClr>
          </a:solidFill>
        </p:spPr>
        <p:txBody>
          <a:bodyPr tIns="274320"/>
          <a:lstStyle>
            <a:lvl1pPr marL="274320">
              <a:defRPr/>
            </a:lvl1pPr>
          </a:lstStyle>
          <a:p>
            <a:r>
              <a:rPr lang="en-US"/>
              <a:t>Click to edit Master title style</a:t>
            </a:r>
          </a:p>
        </p:txBody>
      </p:sp>
      <p:sp>
        <p:nvSpPr>
          <p:cNvPr id="11" name="Content Placeholder 2">
            <a:extLst>
              <a:ext uri="{FF2B5EF4-FFF2-40B4-BE49-F238E27FC236}">
                <a16:creationId xmlns:a16="http://schemas.microsoft.com/office/drawing/2014/main" id="{85EAC607-595F-4F95-88EB-0BEA170D4310}"/>
              </a:ext>
            </a:extLst>
          </p:cNvPr>
          <p:cNvSpPr>
            <a:spLocks noGrp="1"/>
          </p:cNvSpPr>
          <p:nvPr>
            <p:ph idx="1"/>
          </p:nvPr>
        </p:nvSpPr>
        <p:spPr>
          <a:xfrm>
            <a:off x="639412" y="1653479"/>
            <a:ext cx="6291107" cy="4537348"/>
          </a:xfrm>
        </p:spPr>
        <p:txBody>
          <a:bodyPr/>
          <a:lstStyle/>
          <a:p>
            <a:pPr lvl="0"/>
            <a:r>
              <a:rPr lang="en-US"/>
              <a:t>Click to edit Master text styles</a:t>
            </a:r>
          </a:p>
        </p:txBody>
      </p:sp>
      <p:sp>
        <p:nvSpPr>
          <p:cNvPr id="13" name="Footer Placeholder 5">
            <a:extLst>
              <a:ext uri="{FF2B5EF4-FFF2-40B4-BE49-F238E27FC236}">
                <a16:creationId xmlns:a16="http://schemas.microsoft.com/office/drawing/2014/main" id="{B7789921-321D-4251-A0D9-9708843C1E14}"/>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rPr>
              <a:t>Presentation title</a:t>
            </a:r>
          </a:p>
        </p:txBody>
      </p:sp>
      <p:sp>
        <p:nvSpPr>
          <p:cNvPr id="21" name="Picture Placeholder 17">
            <a:extLst>
              <a:ext uri="{FF2B5EF4-FFF2-40B4-BE49-F238E27FC236}">
                <a16:creationId xmlns:a16="http://schemas.microsoft.com/office/drawing/2014/main" id="{FCC9F84A-3951-4EFD-AEBD-C6D89E464276}"/>
              </a:ext>
            </a:extLst>
          </p:cNvPr>
          <p:cNvSpPr>
            <a:spLocks noGrp="1"/>
          </p:cNvSpPr>
          <p:nvPr>
            <p:ph type="pic" sz="quarter" idx="13" hasCustomPrompt="1"/>
          </p:nvPr>
        </p:nvSpPr>
        <p:spPr>
          <a:xfrm>
            <a:off x="7526867" y="0"/>
            <a:ext cx="4665133" cy="2222500"/>
          </a:xfrm>
          <a:custGeom>
            <a:avLst/>
            <a:gdLst>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254000 h 2222500"/>
              <a:gd name="connsiteX5" fmla="*/ 0 w 4665133"/>
              <a:gd name="connsiteY5"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0 w 4665133"/>
              <a:gd name="connsiteY5" fmla="*/ 254000 h 2222500"/>
              <a:gd name="connsiteX6" fmla="*/ 0 w 4665133"/>
              <a:gd name="connsiteY6"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0 w 4665133"/>
              <a:gd name="connsiteY5" fmla="*/ 567267 h 2222500"/>
              <a:gd name="connsiteX6" fmla="*/ 0 w 4665133"/>
              <a:gd name="connsiteY6" fmla="*/ 254000 h 2222500"/>
              <a:gd name="connsiteX7" fmla="*/ 0 w 4665133"/>
              <a:gd name="connsiteY7" fmla="*/ 0 h 2222500"/>
              <a:gd name="connsiteX0" fmla="*/ 8467 w 4673600"/>
              <a:gd name="connsiteY0" fmla="*/ 0 h 2222500"/>
              <a:gd name="connsiteX1" fmla="*/ 4673600 w 4673600"/>
              <a:gd name="connsiteY1" fmla="*/ 0 h 2222500"/>
              <a:gd name="connsiteX2" fmla="*/ 4673600 w 4673600"/>
              <a:gd name="connsiteY2" fmla="*/ 2222500 h 2222500"/>
              <a:gd name="connsiteX3" fmla="*/ 8467 w 4673600"/>
              <a:gd name="connsiteY3" fmla="*/ 2222500 h 2222500"/>
              <a:gd name="connsiteX4" fmla="*/ 8467 w 4673600"/>
              <a:gd name="connsiteY4" fmla="*/ 1270000 h 2222500"/>
              <a:gd name="connsiteX5" fmla="*/ 0 w 4673600"/>
              <a:gd name="connsiteY5" fmla="*/ 973667 h 2222500"/>
              <a:gd name="connsiteX6" fmla="*/ 8467 w 4673600"/>
              <a:gd name="connsiteY6" fmla="*/ 567267 h 2222500"/>
              <a:gd name="connsiteX7" fmla="*/ 8467 w 4673600"/>
              <a:gd name="connsiteY7" fmla="*/ 254000 h 2222500"/>
              <a:gd name="connsiteX8" fmla="*/ 8467 w 4673600"/>
              <a:gd name="connsiteY8" fmla="*/ 0 h 2222500"/>
              <a:gd name="connsiteX0" fmla="*/ 8467 w 4673600"/>
              <a:gd name="connsiteY0" fmla="*/ 0 h 2222500"/>
              <a:gd name="connsiteX1" fmla="*/ 4673600 w 4673600"/>
              <a:gd name="connsiteY1" fmla="*/ 0 h 2222500"/>
              <a:gd name="connsiteX2" fmla="*/ 4673600 w 4673600"/>
              <a:gd name="connsiteY2" fmla="*/ 2222500 h 2222500"/>
              <a:gd name="connsiteX3" fmla="*/ 8467 w 4673600"/>
              <a:gd name="connsiteY3" fmla="*/ 2222500 h 2222500"/>
              <a:gd name="connsiteX4" fmla="*/ 8467 w 4673600"/>
              <a:gd name="connsiteY4" fmla="*/ 1270000 h 2222500"/>
              <a:gd name="connsiteX5" fmla="*/ 0 w 4673600"/>
              <a:gd name="connsiteY5" fmla="*/ 973667 h 2222500"/>
              <a:gd name="connsiteX6" fmla="*/ 618067 w 4673600"/>
              <a:gd name="connsiteY6" fmla="*/ 270934 h 2222500"/>
              <a:gd name="connsiteX7" fmla="*/ 8467 w 4673600"/>
              <a:gd name="connsiteY7" fmla="*/ 254000 h 2222500"/>
              <a:gd name="connsiteX8" fmla="*/ 8467 w 4673600"/>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601133 w 4665133"/>
              <a:gd name="connsiteY5" fmla="*/ 1261534 h 2222500"/>
              <a:gd name="connsiteX6" fmla="*/ 609600 w 4665133"/>
              <a:gd name="connsiteY6" fmla="*/ 270934 h 2222500"/>
              <a:gd name="connsiteX7" fmla="*/ 0 w 4665133"/>
              <a:gd name="connsiteY7" fmla="*/ 254000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0 w 4665133"/>
              <a:gd name="connsiteY7" fmla="*/ 254000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8467 w 4665133"/>
              <a:gd name="connsiteY7" fmla="*/ 287866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8467 w 4665133"/>
              <a:gd name="connsiteY7" fmla="*/ 262466 h 2222500"/>
              <a:gd name="connsiteX8" fmla="*/ 0 w 4665133"/>
              <a:gd name="connsiteY8" fmla="*/ 0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5133" h="2222500">
                <a:moveTo>
                  <a:pt x="0" y="0"/>
                </a:moveTo>
                <a:lnTo>
                  <a:pt x="4665133" y="0"/>
                </a:lnTo>
                <a:lnTo>
                  <a:pt x="4665133" y="2222500"/>
                </a:lnTo>
                <a:lnTo>
                  <a:pt x="0" y="2222500"/>
                </a:lnTo>
                <a:lnTo>
                  <a:pt x="0" y="1261533"/>
                </a:lnTo>
                <a:lnTo>
                  <a:pt x="601133" y="1261534"/>
                </a:lnTo>
                <a:cubicBezTo>
                  <a:pt x="603955" y="931334"/>
                  <a:pt x="606778" y="601134"/>
                  <a:pt x="609600" y="270934"/>
                </a:cubicBezTo>
                <a:lnTo>
                  <a:pt x="8467" y="262466"/>
                </a:lnTo>
                <a:lnTo>
                  <a:pt x="0" y="0"/>
                </a:lnTo>
                <a:close/>
              </a:path>
            </a:pathLst>
          </a:custGeom>
        </p:spPr>
        <p:txBody>
          <a:bodyPr/>
          <a:lstStyle>
            <a:lvl1pPr algn="ctr">
              <a:defRPr/>
            </a:lvl1pPr>
          </a:lstStyle>
          <a:p>
            <a:r>
              <a:rPr lang="en-US"/>
              <a:t>Click to add photo</a:t>
            </a:r>
          </a:p>
        </p:txBody>
      </p:sp>
      <p:sp>
        <p:nvSpPr>
          <p:cNvPr id="22" name="Picture Placeholder 17">
            <a:extLst>
              <a:ext uri="{FF2B5EF4-FFF2-40B4-BE49-F238E27FC236}">
                <a16:creationId xmlns:a16="http://schemas.microsoft.com/office/drawing/2014/main" id="{DF6EB92D-D010-4A13-93AD-A27A90A48306}"/>
              </a:ext>
            </a:extLst>
          </p:cNvPr>
          <p:cNvSpPr>
            <a:spLocks noGrp="1"/>
          </p:cNvSpPr>
          <p:nvPr>
            <p:ph type="pic" sz="quarter" idx="14" hasCustomPrompt="1"/>
          </p:nvPr>
        </p:nvSpPr>
        <p:spPr>
          <a:xfrm>
            <a:off x="7534656" y="2316047"/>
            <a:ext cx="4657725" cy="2222500"/>
          </a:xfrm>
        </p:spPr>
        <p:txBody>
          <a:bodyPr/>
          <a:lstStyle>
            <a:lvl1pPr algn="ctr">
              <a:defRPr/>
            </a:lvl1pPr>
          </a:lstStyle>
          <a:p>
            <a:r>
              <a:rPr lang="en-US"/>
              <a:t>Click to add photo</a:t>
            </a:r>
          </a:p>
        </p:txBody>
      </p:sp>
      <p:sp>
        <p:nvSpPr>
          <p:cNvPr id="23" name="Picture Placeholder 17">
            <a:extLst>
              <a:ext uri="{FF2B5EF4-FFF2-40B4-BE49-F238E27FC236}">
                <a16:creationId xmlns:a16="http://schemas.microsoft.com/office/drawing/2014/main" id="{20568266-00E0-4C81-A71A-DCF95384109F}"/>
              </a:ext>
            </a:extLst>
          </p:cNvPr>
          <p:cNvSpPr>
            <a:spLocks noGrp="1"/>
          </p:cNvSpPr>
          <p:nvPr>
            <p:ph type="pic" sz="quarter" idx="15" hasCustomPrompt="1"/>
          </p:nvPr>
        </p:nvSpPr>
        <p:spPr>
          <a:xfrm>
            <a:off x="7535939" y="4634050"/>
            <a:ext cx="4657725" cy="2222500"/>
          </a:xfrm>
        </p:spPr>
        <p:txBody>
          <a:bodyPr/>
          <a:lstStyle>
            <a:lvl1pPr algn="ctr">
              <a:defRPr/>
            </a:lvl1pPr>
          </a:lstStyle>
          <a:p>
            <a:r>
              <a:rPr lang="en-US"/>
              <a:t>Click to add photo</a:t>
            </a:r>
          </a:p>
        </p:txBody>
      </p:sp>
      <p:sp>
        <p:nvSpPr>
          <p:cNvPr id="15" name="Date Placeholder 3">
            <a:extLst>
              <a:ext uri="{FF2B5EF4-FFF2-40B4-BE49-F238E27FC236}">
                <a16:creationId xmlns:a16="http://schemas.microsoft.com/office/drawing/2014/main" id="{4563FE3F-4195-477A-9AB3-F44871CE8B75}"/>
              </a:ext>
            </a:extLst>
          </p:cNvPr>
          <p:cNvSpPr>
            <a:spLocks noGrp="1"/>
          </p:cNvSpPr>
          <p:nvPr>
            <p:ph type="dt" sz="half" idx="10"/>
          </p:nvPr>
        </p:nvSpPr>
        <p:spPr>
          <a:xfrm>
            <a:off x="7295738" y="6356350"/>
            <a:ext cx="3033829"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20XX</a:t>
            </a:r>
          </a:p>
        </p:txBody>
      </p:sp>
      <p:sp>
        <p:nvSpPr>
          <p:cNvPr id="16" name="Slide Number Placeholder 7">
            <a:extLst>
              <a:ext uri="{FF2B5EF4-FFF2-40B4-BE49-F238E27FC236}">
                <a16:creationId xmlns:a16="http://schemas.microsoft.com/office/drawing/2014/main" id="{FF3A4E9C-6CC0-4587-BF21-5EC4C13DD0EB}"/>
              </a:ext>
            </a:extLst>
          </p:cNvPr>
          <p:cNvSpPr>
            <a:spLocks noGrp="1"/>
          </p:cNvSpPr>
          <p:nvPr>
            <p:ph type="sldNum" sz="quarter" idx="12"/>
          </p:nvPr>
        </p:nvSpPr>
        <p:spPr>
          <a:xfrm>
            <a:off x="10707939" y="6356350"/>
            <a:ext cx="844649" cy="365125"/>
          </a:xfrm>
        </p:spPr>
        <p:txBody>
          <a:bodyPr/>
          <a:lstStyle>
            <a:lvl1pPr>
              <a:defRPr>
                <a:solidFill>
                  <a:schemeClr val="bg1"/>
                </a:solidFill>
                <a:effectLst>
                  <a:outerShdw blurRad="38100" dist="38100" dir="2700000" algn="tl">
                    <a:srgbClr val="000000">
                      <a:alpha val="43137"/>
                    </a:srgbClr>
                  </a:outerShdw>
                </a:effectLst>
              </a:defRPr>
            </a:lvl1pPr>
          </a:lstStyle>
          <a:p>
            <a:fld id="{E20EFF4B-E35B-4DE6-97A9-05E54E649A15}" type="slidenum">
              <a:rPr lang="en-US" smtClean="0"/>
              <a:pPr/>
              <a:t>‹#›</a:t>
            </a:fld>
            <a:endParaRPr lang="en-US"/>
          </a:p>
        </p:txBody>
      </p:sp>
    </p:spTree>
    <p:extLst>
      <p:ext uri="{BB962C8B-B14F-4D97-AF65-F5344CB8AC3E}">
        <p14:creationId xmlns:p14="http://schemas.microsoft.com/office/powerpoint/2010/main" val="3570728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907218-B50F-49FD-AD54-AB4516C4AEF0}"/>
              </a:ext>
              <a:ext uri="{C183D7F6-B498-43B3-948B-1728B52AA6E4}">
                <adec:decorative xmlns:adec="http://schemas.microsoft.com/office/drawing/2017/decorative" val="1"/>
              </a:ext>
            </a:extLst>
          </p:cNvPr>
          <p:cNvSpPr/>
          <p:nvPr userDrawn="1"/>
        </p:nvSpPr>
        <p:spPr>
          <a:xfrm>
            <a:off x="0" y="3429000"/>
            <a:ext cx="12192000" cy="2802362"/>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24" name="Rectangle 23">
            <a:extLst>
              <a:ext uri="{FF2B5EF4-FFF2-40B4-BE49-F238E27FC236}">
                <a16:creationId xmlns:a16="http://schemas.microsoft.com/office/drawing/2014/main" id="{FC9376FF-CCF9-409D-9C56-0478207D187A}"/>
              </a:ext>
              <a:ext uri="{C183D7F6-B498-43B3-948B-1728B52AA6E4}">
                <adec:decorative xmlns:adec="http://schemas.microsoft.com/office/drawing/2017/decorative" val="1"/>
              </a:ext>
            </a:extLst>
          </p:cNvPr>
          <p:cNvSpPr/>
          <p:nvPr userDrawn="1"/>
        </p:nvSpPr>
        <p:spPr>
          <a:xfrm>
            <a:off x="764187" y="3429000"/>
            <a:ext cx="10663626" cy="224872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25" name="Title 1">
            <a:extLst>
              <a:ext uri="{FF2B5EF4-FFF2-40B4-BE49-F238E27FC236}">
                <a16:creationId xmlns:a16="http://schemas.microsoft.com/office/drawing/2014/main" id="{100F12B7-72C7-4FE1-ACC5-E25F1F670C58}"/>
              </a:ext>
            </a:extLst>
          </p:cNvPr>
          <p:cNvSpPr>
            <a:spLocks noGrp="1"/>
          </p:cNvSpPr>
          <p:nvPr>
            <p:ph type="ctrTitle"/>
          </p:nvPr>
        </p:nvSpPr>
        <p:spPr>
          <a:xfrm>
            <a:off x="975359" y="3637127"/>
            <a:ext cx="10065679" cy="1493765"/>
          </a:xfrm>
        </p:spPr>
        <p:txBody>
          <a:bodyPr anchor="b">
            <a:normAutofit/>
          </a:bodyPr>
          <a:lstStyle>
            <a:lvl1pPr>
              <a:defRPr sz="5400"/>
            </a:lvl1pPr>
          </a:lstStyle>
          <a:p>
            <a:r>
              <a:rPr lang="en-US"/>
              <a:t>Click to edit Master title style</a:t>
            </a:r>
          </a:p>
        </p:txBody>
      </p:sp>
      <p:sp>
        <p:nvSpPr>
          <p:cNvPr id="26" name="Subtitle 2">
            <a:extLst>
              <a:ext uri="{FF2B5EF4-FFF2-40B4-BE49-F238E27FC236}">
                <a16:creationId xmlns:a16="http://schemas.microsoft.com/office/drawing/2014/main" id="{25F1DA91-F20A-4A08-93BE-9F98E06C4971}"/>
              </a:ext>
            </a:extLst>
          </p:cNvPr>
          <p:cNvSpPr>
            <a:spLocks noGrp="1"/>
          </p:cNvSpPr>
          <p:nvPr>
            <p:ph type="subTitle" idx="1"/>
          </p:nvPr>
        </p:nvSpPr>
        <p:spPr>
          <a:xfrm>
            <a:off x="973836" y="5023536"/>
            <a:ext cx="10065679" cy="569873"/>
          </a:xfrm>
        </p:spPr>
        <p:txBody>
          <a:bodyPr>
            <a:normAutofit/>
          </a:bodyPr>
          <a:lstStyle>
            <a:lvl1pPr>
              <a:defRPr b="0" cap="all" spc="600" baseline="0"/>
            </a:lvl1pPr>
          </a:lstStyle>
          <a:p>
            <a:pPr>
              <a:lnSpc>
                <a:spcPct val="120000"/>
              </a:lnSpc>
            </a:pPr>
            <a:r>
              <a:rPr lang="en-US" sz="2000"/>
              <a:t>Click to edit Master subtitle style</a:t>
            </a:r>
          </a:p>
        </p:txBody>
      </p:sp>
      <p:sp>
        <p:nvSpPr>
          <p:cNvPr id="27" name="Rectangle 26">
            <a:extLst>
              <a:ext uri="{FF2B5EF4-FFF2-40B4-BE49-F238E27FC236}">
                <a16:creationId xmlns:a16="http://schemas.microsoft.com/office/drawing/2014/main" id="{83A878EE-90F1-4A49-B6BE-AE85B98C9DA1}"/>
              </a:ext>
              <a:ext uri="{C183D7F6-B498-43B3-948B-1728B52AA6E4}">
                <adec:decorative xmlns:adec="http://schemas.microsoft.com/office/drawing/2017/decorative" val="1"/>
              </a:ext>
            </a:extLst>
          </p:cNvPr>
          <p:cNvSpPr/>
          <p:nvPr userDrawn="1"/>
        </p:nvSpPr>
        <p:spPr>
          <a:xfrm>
            <a:off x="763424" y="5677726"/>
            <a:ext cx="10661904" cy="164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UI"/>
              <a:ea typeface="+mn-ea"/>
              <a:cs typeface="+mn-cs"/>
            </a:endParaRPr>
          </a:p>
        </p:txBody>
      </p:sp>
      <p:sp>
        <p:nvSpPr>
          <p:cNvPr id="40" name="Picture Placeholder 31">
            <a:extLst>
              <a:ext uri="{FF2B5EF4-FFF2-40B4-BE49-F238E27FC236}">
                <a16:creationId xmlns:a16="http://schemas.microsoft.com/office/drawing/2014/main" id="{AD3270F6-1E4E-4411-8D4E-828E3720DCB2}"/>
              </a:ext>
            </a:extLst>
          </p:cNvPr>
          <p:cNvSpPr>
            <a:spLocks noGrp="1"/>
          </p:cNvSpPr>
          <p:nvPr>
            <p:ph type="pic" sz="quarter" idx="13" hasCustomPrompt="1"/>
          </p:nvPr>
        </p:nvSpPr>
        <p:spPr>
          <a:xfrm>
            <a:off x="763588" y="642938"/>
            <a:ext cx="2449512" cy="2476500"/>
          </a:xfrm>
        </p:spPr>
        <p:txBody>
          <a:bodyPr/>
          <a:lstStyle>
            <a:lvl1pPr algn="ctr">
              <a:defRPr/>
            </a:lvl1pPr>
          </a:lstStyle>
          <a:p>
            <a:r>
              <a:rPr lang="en-US"/>
              <a:t>Click to add photo</a:t>
            </a:r>
          </a:p>
        </p:txBody>
      </p:sp>
      <p:sp>
        <p:nvSpPr>
          <p:cNvPr id="41" name="Picture Placeholder 31">
            <a:extLst>
              <a:ext uri="{FF2B5EF4-FFF2-40B4-BE49-F238E27FC236}">
                <a16:creationId xmlns:a16="http://schemas.microsoft.com/office/drawing/2014/main" id="{EABF929F-94D1-4759-B7F8-13A234DA34CE}"/>
              </a:ext>
            </a:extLst>
          </p:cNvPr>
          <p:cNvSpPr>
            <a:spLocks noGrp="1"/>
          </p:cNvSpPr>
          <p:nvPr>
            <p:ph type="pic" sz="quarter" idx="14" hasCustomPrompt="1"/>
          </p:nvPr>
        </p:nvSpPr>
        <p:spPr>
          <a:xfrm>
            <a:off x="3502338" y="643636"/>
            <a:ext cx="2449512" cy="2476500"/>
          </a:xfrm>
        </p:spPr>
        <p:txBody>
          <a:bodyPr/>
          <a:lstStyle>
            <a:lvl1pPr algn="ctr">
              <a:defRPr/>
            </a:lvl1pPr>
          </a:lstStyle>
          <a:p>
            <a:r>
              <a:rPr lang="en-US"/>
              <a:t>Click to add photo</a:t>
            </a:r>
          </a:p>
        </p:txBody>
      </p:sp>
      <p:sp>
        <p:nvSpPr>
          <p:cNvPr id="43" name="Picture Placeholder 31">
            <a:extLst>
              <a:ext uri="{FF2B5EF4-FFF2-40B4-BE49-F238E27FC236}">
                <a16:creationId xmlns:a16="http://schemas.microsoft.com/office/drawing/2014/main" id="{BFF7B305-12DD-40D5-8129-BBA665ACA344}"/>
              </a:ext>
            </a:extLst>
          </p:cNvPr>
          <p:cNvSpPr>
            <a:spLocks noGrp="1"/>
          </p:cNvSpPr>
          <p:nvPr>
            <p:ph type="pic" sz="quarter" idx="16" hasCustomPrompt="1"/>
          </p:nvPr>
        </p:nvSpPr>
        <p:spPr>
          <a:xfrm>
            <a:off x="6240470" y="643636"/>
            <a:ext cx="2449512" cy="2476500"/>
          </a:xfrm>
        </p:spPr>
        <p:txBody>
          <a:bodyPr/>
          <a:lstStyle>
            <a:lvl1pPr algn="ctr">
              <a:defRPr/>
            </a:lvl1pPr>
          </a:lstStyle>
          <a:p>
            <a:r>
              <a:rPr lang="en-US"/>
              <a:t>Click to add photo</a:t>
            </a:r>
          </a:p>
        </p:txBody>
      </p:sp>
      <p:sp>
        <p:nvSpPr>
          <p:cNvPr id="42" name="Picture Placeholder 31">
            <a:extLst>
              <a:ext uri="{FF2B5EF4-FFF2-40B4-BE49-F238E27FC236}">
                <a16:creationId xmlns:a16="http://schemas.microsoft.com/office/drawing/2014/main" id="{9D7B5BDC-1B7A-4894-9620-E84D2D48F24C}"/>
              </a:ext>
            </a:extLst>
          </p:cNvPr>
          <p:cNvSpPr>
            <a:spLocks noGrp="1"/>
          </p:cNvSpPr>
          <p:nvPr>
            <p:ph type="pic" sz="quarter" idx="15" hasCustomPrompt="1"/>
          </p:nvPr>
        </p:nvSpPr>
        <p:spPr>
          <a:xfrm>
            <a:off x="8978301" y="643636"/>
            <a:ext cx="2449512" cy="2476500"/>
          </a:xfrm>
        </p:spPr>
        <p:txBody>
          <a:bodyPr/>
          <a:lstStyle>
            <a:lvl1pPr algn="ctr">
              <a:defRPr/>
            </a:lvl1pPr>
          </a:lstStyle>
          <a:p>
            <a:r>
              <a:rPr lang="en-US"/>
              <a:t>Click to add photo</a:t>
            </a:r>
          </a:p>
        </p:txBody>
      </p:sp>
      <p:sp>
        <p:nvSpPr>
          <p:cNvPr id="28" name="Footer Placeholder 7">
            <a:extLst>
              <a:ext uri="{FF2B5EF4-FFF2-40B4-BE49-F238E27FC236}">
                <a16:creationId xmlns:a16="http://schemas.microsoft.com/office/drawing/2014/main" id="{4E2B39E4-0727-4A5A-BC57-AA9E8DE04F22}"/>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rPr>
              <a:t>Presentation title</a:t>
            </a:r>
          </a:p>
        </p:txBody>
      </p:sp>
      <p:sp>
        <p:nvSpPr>
          <p:cNvPr id="29" name="Date Placeholder 5">
            <a:extLst>
              <a:ext uri="{FF2B5EF4-FFF2-40B4-BE49-F238E27FC236}">
                <a16:creationId xmlns:a16="http://schemas.microsoft.com/office/drawing/2014/main" id="{6E0AA390-7F09-4587-8C95-FD7A9C784898}"/>
              </a:ext>
            </a:extLst>
          </p:cNvPr>
          <p:cNvSpPr>
            <a:spLocks noGrp="1"/>
          </p:cNvSpPr>
          <p:nvPr>
            <p:ph type="dt" sz="half" idx="10"/>
          </p:nvPr>
        </p:nvSpPr>
        <p:spPr>
          <a:xfrm>
            <a:off x="7295738" y="6356350"/>
            <a:ext cx="3033829" cy="365125"/>
          </a:xfrm>
        </p:spPr>
        <p:txBody>
          <a:bodyPr/>
          <a:lstStyle/>
          <a:p>
            <a:pPr>
              <a:defRPr/>
            </a:pPr>
            <a:r>
              <a:rPr lang="en-US">
                <a:solidFill>
                  <a:srgbClr val="232323">
                    <a:lumMod val="90000"/>
                    <a:lumOff val="10000"/>
                  </a:srgbClr>
                </a:solidFill>
              </a:rPr>
              <a:t>20XX</a:t>
            </a:r>
          </a:p>
        </p:txBody>
      </p:sp>
      <p:sp>
        <p:nvSpPr>
          <p:cNvPr id="30" name="Slide Number Placeholder 8">
            <a:extLst>
              <a:ext uri="{FF2B5EF4-FFF2-40B4-BE49-F238E27FC236}">
                <a16:creationId xmlns:a16="http://schemas.microsoft.com/office/drawing/2014/main" id="{02FAE9E6-8F24-4563-93BC-C0A14B8D47A4}"/>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6B81F-97CD-4934-852B-F0AECFD05DB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516767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31445678-5922-0D9E-6854-34CDDF535B9A}"/>
              </a:ext>
              <a:ext uri="{C183D7F6-B498-43B3-948B-1728B52AA6E4}">
                <adec:decorative xmlns:adec="http://schemas.microsoft.com/office/drawing/2017/decorative" val="1"/>
              </a:ext>
            </a:extLst>
          </p:cNvPr>
          <p:cNvGrpSpPr/>
          <p:nvPr userDrawn="1"/>
        </p:nvGrpSpPr>
        <p:grpSpPr>
          <a:xfrm>
            <a:off x="6350" y="1460413"/>
            <a:ext cx="12185650" cy="5364163"/>
            <a:chOff x="6350" y="1460413"/>
            <a:chExt cx="12185650" cy="5364163"/>
          </a:xfrm>
        </p:grpSpPr>
        <p:pic>
          <p:nvPicPr>
            <p:cNvPr id="55" name="Picture 54">
              <a:extLst>
                <a:ext uri="{FF2B5EF4-FFF2-40B4-BE49-F238E27FC236}">
                  <a16:creationId xmlns:a16="http://schemas.microsoft.com/office/drawing/2014/main" id="{EFBB3930-65BE-C67D-75F8-C29BCAC0BCF7}"/>
                </a:ext>
              </a:extLst>
            </p:cNvPr>
            <p:cNvPicPr>
              <a:picLocks noChangeAspect="1"/>
            </p:cNvPicPr>
            <p:nvPr userDrawn="1"/>
          </p:nvPicPr>
          <p:blipFill>
            <a:blip r:embed="rId2"/>
            <a:stretch>
              <a:fillRect/>
            </a:stretch>
          </p:blipFill>
          <p:spPr>
            <a:xfrm>
              <a:off x="6350" y="1460413"/>
              <a:ext cx="12185650" cy="4523556"/>
            </a:xfrm>
            <a:prstGeom prst="rect">
              <a:avLst/>
            </a:prstGeom>
          </p:spPr>
        </p:pic>
        <p:pic>
          <p:nvPicPr>
            <p:cNvPr id="20" name="Picture 19">
              <a:extLst>
                <a:ext uri="{FF2B5EF4-FFF2-40B4-BE49-F238E27FC236}">
                  <a16:creationId xmlns:a16="http://schemas.microsoft.com/office/drawing/2014/main" id="{266A9694-6EC0-EF34-47E7-7D6882C86446}"/>
                </a:ext>
              </a:extLst>
            </p:cNvPr>
            <p:cNvPicPr>
              <a:picLocks noChangeAspect="1"/>
            </p:cNvPicPr>
            <p:nvPr userDrawn="1"/>
          </p:nvPicPr>
          <p:blipFill rotWithShape="1">
            <a:blip r:embed="rId3"/>
            <a:srcRect r="2854"/>
            <a:stretch/>
          </p:blipFill>
          <p:spPr>
            <a:xfrm>
              <a:off x="1385366" y="1933400"/>
              <a:ext cx="10800284" cy="4891176"/>
            </a:xfrm>
            <a:prstGeom prst="rect">
              <a:avLst/>
            </a:prstGeom>
          </p:spPr>
        </p:pic>
      </p:grpSp>
      <p:sp>
        <p:nvSpPr>
          <p:cNvPr id="2" name="Title 1">
            <a:extLst>
              <a:ext uri="{FF2B5EF4-FFF2-40B4-BE49-F238E27FC236}">
                <a16:creationId xmlns:a16="http://schemas.microsoft.com/office/drawing/2014/main" id="{F7286A7E-ECC6-8B64-7478-CBE43FBDAAAA}"/>
              </a:ext>
              <a:ext uri="{C183D7F6-B498-43B3-948B-1728B52AA6E4}">
                <adec:decorative xmlns:adec="http://schemas.microsoft.com/office/drawing/2017/decorative" val="0"/>
              </a:ext>
            </a:extLst>
          </p:cNvPr>
          <p:cNvSpPr>
            <a:spLocks noGrp="1"/>
          </p:cNvSpPr>
          <p:nvPr userDrawn="1">
            <p:ph type="title" hasCustomPrompt="1"/>
          </p:nvPr>
        </p:nvSpPr>
        <p:spPr>
          <a:xfrm>
            <a:off x="838200" y="311861"/>
            <a:ext cx="10515600" cy="958251"/>
          </a:xfrm>
        </p:spPr>
        <p:txBody>
          <a:bodyPr>
            <a:normAutofit/>
          </a:bodyPr>
          <a:lstStyle>
            <a:lvl1pPr algn="ctr">
              <a:defRPr sz="6000" b="1" cap="all" baseline="0"/>
            </a:lvl1pPr>
          </a:lstStyle>
          <a:p>
            <a:r>
              <a:rPr lang="en-US" noProof="0"/>
              <a:t>Add title here</a:t>
            </a:r>
          </a:p>
        </p:txBody>
      </p:sp>
      <p:sp>
        <p:nvSpPr>
          <p:cNvPr id="5" name="Text Placeholder 5">
            <a:extLst>
              <a:ext uri="{FF2B5EF4-FFF2-40B4-BE49-F238E27FC236}">
                <a16:creationId xmlns:a16="http://schemas.microsoft.com/office/drawing/2014/main" id="{6C5FDC83-F05F-E2CC-B26D-0B062CC49973}"/>
              </a:ext>
            </a:extLst>
          </p:cNvPr>
          <p:cNvSpPr>
            <a:spLocks noGrp="1"/>
          </p:cNvSpPr>
          <p:nvPr>
            <p:ph type="body" sz="quarter" idx="51" hasCustomPrompt="1"/>
          </p:nvPr>
        </p:nvSpPr>
        <p:spPr>
          <a:xfrm>
            <a:off x="679175" y="3754892"/>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2" name="Text Placeholder 97">
            <a:extLst>
              <a:ext uri="{FF2B5EF4-FFF2-40B4-BE49-F238E27FC236}">
                <a16:creationId xmlns:a16="http://schemas.microsoft.com/office/drawing/2014/main" id="{9A27C53F-0D89-34D4-E4E8-175EBF1A1B73}"/>
              </a:ext>
            </a:extLst>
          </p:cNvPr>
          <p:cNvSpPr>
            <a:spLocks noGrp="1"/>
          </p:cNvSpPr>
          <p:nvPr userDrawn="1">
            <p:ph type="body" sz="quarter" idx="37" hasCustomPrompt="1"/>
          </p:nvPr>
        </p:nvSpPr>
        <p:spPr>
          <a:xfrm>
            <a:off x="390035" y="347732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6" name="Text Placeholder 61">
            <a:extLst>
              <a:ext uri="{FF2B5EF4-FFF2-40B4-BE49-F238E27FC236}">
                <a16:creationId xmlns:a16="http://schemas.microsoft.com/office/drawing/2014/main" id="{D33323FB-3657-DBF3-C660-8E53E914CD76}"/>
              </a:ext>
            </a:extLst>
          </p:cNvPr>
          <p:cNvSpPr>
            <a:spLocks noGrp="1"/>
          </p:cNvSpPr>
          <p:nvPr userDrawn="1">
            <p:ph type="body" sz="quarter" idx="23" hasCustomPrompt="1"/>
          </p:nvPr>
        </p:nvSpPr>
        <p:spPr>
          <a:xfrm>
            <a:off x="847719" y="437982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87" name="Text Placeholder 63">
            <a:extLst>
              <a:ext uri="{FF2B5EF4-FFF2-40B4-BE49-F238E27FC236}">
                <a16:creationId xmlns:a16="http://schemas.microsoft.com/office/drawing/2014/main" id="{EFB7B0D0-66A4-7017-E2C8-BFD66BD3AE13}"/>
              </a:ext>
            </a:extLst>
          </p:cNvPr>
          <p:cNvSpPr>
            <a:spLocks noGrp="1"/>
          </p:cNvSpPr>
          <p:nvPr userDrawn="1">
            <p:ph type="body" sz="quarter" idx="24" hasCustomPrompt="1"/>
          </p:nvPr>
        </p:nvSpPr>
        <p:spPr>
          <a:xfrm>
            <a:off x="847719" y="486750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 name="Text Placeholder 5">
            <a:extLst>
              <a:ext uri="{FF2B5EF4-FFF2-40B4-BE49-F238E27FC236}">
                <a16:creationId xmlns:a16="http://schemas.microsoft.com/office/drawing/2014/main" id="{4642DFC3-40E7-73B0-2933-4E601A023BFC}"/>
              </a:ext>
            </a:extLst>
          </p:cNvPr>
          <p:cNvSpPr>
            <a:spLocks noGrp="1"/>
          </p:cNvSpPr>
          <p:nvPr userDrawn="1">
            <p:ph type="body" sz="quarter" idx="43" hasCustomPrompt="1"/>
          </p:nvPr>
        </p:nvSpPr>
        <p:spPr>
          <a:xfrm>
            <a:off x="1986839" y="1689617"/>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62" name="Text Placeholder 61">
            <a:extLst>
              <a:ext uri="{FF2B5EF4-FFF2-40B4-BE49-F238E27FC236}">
                <a16:creationId xmlns:a16="http://schemas.microsoft.com/office/drawing/2014/main" id="{ACF76DF4-511E-BCAD-24AA-1917D1893186}"/>
              </a:ext>
            </a:extLst>
          </p:cNvPr>
          <p:cNvSpPr>
            <a:spLocks noGrp="1"/>
          </p:cNvSpPr>
          <p:nvPr userDrawn="1">
            <p:ph type="body" sz="quarter" idx="11" hasCustomPrompt="1"/>
          </p:nvPr>
        </p:nvSpPr>
        <p:spPr>
          <a:xfrm>
            <a:off x="2156264" y="230473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64" name="Text Placeholder 63">
            <a:extLst>
              <a:ext uri="{FF2B5EF4-FFF2-40B4-BE49-F238E27FC236}">
                <a16:creationId xmlns:a16="http://schemas.microsoft.com/office/drawing/2014/main" id="{0844B068-8969-6321-4DD3-4767642367E2}"/>
              </a:ext>
            </a:extLst>
          </p:cNvPr>
          <p:cNvSpPr>
            <a:spLocks noGrp="1"/>
          </p:cNvSpPr>
          <p:nvPr userDrawn="1">
            <p:ph type="body" sz="quarter" idx="12" hasCustomPrompt="1"/>
          </p:nvPr>
        </p:nvSpPr>
        <p:spPr>
          <a:xfrm>
            <a:off x="2156264" y="279241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99" name="Text Placeholder 97">
            <a:extLst>
              <a:ext uri="{FF2B5EF4-FFF2-40B4-BE49-F238E27FC236}">
                <a16:creationId xmlns:a16="http://schemas.microsoft.com/office/drawing/2014/main" id="{DB29BEEB-8FD5-5346-B82F-8EAB6A747A29}"/>
              </a:ext>
            </a:extLst>
          </p:cNvPr>
          <p:cNvSpPr>
            <a:spLocks noGrp="1"/>
          </p:cNvSpPr>
          <p:nvPr userDrawn="1">
            <p:ph type="body" sz="quarter" idx="35" hasCustomPrompt="1"/>
          </p:nvPr>
        </p:nvSpPr>
        <p:spPr>
          <a:xfrm>
            <a:off x="3280120" y="296458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6" name="Text Placeholder 5">
            <a:extLst>
              <a:ext uri="{FF2B5EF4-FFF2-40B4-BE49-F238E27FC236}">
                <a16:creationId xmlns:a16="http://schemas.microsoft.com/office/drawing/2014/main" id="{85454582-ABBD-4964-8715-1EF2DFC1686A}"/>
              </a:ext>
            </a:extLst>
          </p:cNvPr>
          <p:cNvSpPr>
            <a:spLocks noGrp="1"/>
          </p:cNvSpPr>
          <p:nvPr>
            <p:ph type="body" sz="quarter" idx="57" hasCustomPrompt="1"/>
          </p:nvPr>
        </p:nvSpPr>
        <p:spPr>
          <a:xfrm>
            <a:off x="4159315" y="2413336"/>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0" name="Text Placeholder 97">
            <a:extLst>
              <a:ext uri="{FF2B5EF4-FFF2-40B4-BE49-F238E27FC236}">
                <a16:creationId xmlns:a16="http://schemas.microsoft.com/office/drawing/2014/main" id="{28877613-41C4-9119-BE28-5CAB258BF276}"/>
              </a:ext>
            </a:extLst>
          </p:cNvPr>
          <p:cNvSpPr>
            <a:spLocks noGrp="1"/>
          </p:cNvSpPr>
          <p:nvPr userDrawn="1">
            <p:ph type="body" sz="quarter" idx="36" hasCustomPrompt="1"/>
          </p:nvPr>
        </p:nvSpPr>
        <p:spPr>
          <a:xfrm>
            <a:off x="5450164" y="2104356"/>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9" name="Text Placeholder 61">
            <a:extLst>
              <a:ext uri="{FF2B5EF4-FFF2-40B4-BE49-F238E27FC236}">
                <a16:creationId xmlns:a16="http://schemas.microsoft.com/office/drawing/2014/main" id="{294539E2-59EE-DB6B-BA2A-518DE97D114B}"/>
              </a:ext>
            </a:extLst>
          </p:cNvPr>
          <p:cNvSpPr>
            <a:spLocks noGrp="1"/>
          </p:cNvSpPr>
          <p:nvPr userDrawn="1">
            <p:ph type="body" sz="quarter" idx="14" hasCustomPrompt="1"/>
          </p:nvPr>
        </p:nvSpPr>
        <p:spPr>
          <a:xfrm>
            <a:off x="4337915" y="3081612"/>
            <a:ext cx="1277962"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0" name="Text Placeholder 63">
            <a:extLst>
              <a:ext uri="{FF2B5EF4-FFF2-40B4-BE49-F238E27FC236}">
                <a16:creationId xmlns:a16="http://schemas.microsoft.com/office/drawing/2014/main" id="{26761B70-9720-A91A-9DE8-C71BB40499A4}"/>
              </a:ext>
            </a:extLst>
          </p:cNvPr>
          <p:cNvSpPr>
            <a:spLocks noGrp="1"/>
          </p:cNvSpPr>
          <p:nvPr userDrawn="1">
            <p:ph type="body" sz="quarter" idx="15" hasCustomPrompt="1"/>
          </p:nvPr>
        </p:nvSpPr>
        <p:spPr>
          <a:xfrm>
            <a:off x="4337915" y="3554052"/>
            <a:ext cx="127796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6" name="Text Placeholder 5">
            <a:extLst>
              <a:ext uri="{FF2B5EF4-FFF2-40B4-BE49-F238E27FC236}">
                <a16:creationId xmlns:a16="http://schemas.microsoft.com/office/drawing/2014/main" id="{FCE8B2AA-C2E9-5F8D-0EF1-A36A1966D279}"/>
              </a:ext>
            </a:extLst>
          </p:cNvPr>
          <p:cNvSpPr>
            <a:spLocks noGrp="1"/>
          </p:cNvSpPr>
          <p:nvPr>
            <p:ph type="body" sz="quarter" idx="52" hasCustomPrompt="1"/>
          </p:nvPr>
        </p:nvSpPr>
        <p:spPr>
          <a:xfrm>
            <a:off x="2772029" y="486833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3" name="Text Placeholder 97">
            <a:extLst>
              <a:ext uri="{FF2B5EF4-FFF2-40B4-BE49-F238E27FC236}">
                <a16:creationId xmlns:a16="http://schemas.microsoft.com/office/drawing/2014/main" id="{616D4056-5F98-5D42-8A8D-08560626E145}"/>
              </a:ext>
            </a:extLst>
          </p:cNvPr>
          <p:cNvSpPr>
            <a:spLocks noGrp="1"/>
          </p:cNvSpPr>
          <p:nvPr userDrawn="1">
            <p:ph type="body" sz="quarter" idx="38" hasCustomPrompt="1"/>
          </p:nvPr>
        </p:nvSpPr>
        <p:spPr>
          <a:xfrm>
            <a:off x="4070799" y="4546839"/>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9" name="Text Placeholder 61">
            <a:extLst>
              <a:ext uri="{FF2B5EF4-FFF2-40B4-BE49-F238E27FC236}">
                <a16:creationId xmlns:a16="http://schemas.microsoft.com/office/drawing/2014/main" id="{4F02E3FC-A398-A3E3-0ECA-A8A1C61ED4DA}"/>
              </a:ext>
            </a:extLst>
          </p:cNvPr>
          <p:cNvSpPr>
            <a:spLocks noGrp="1"/>
          </p:cNvSpPr>
          <p:nvPr userDrawn="1">
            <p:ph type="body" sz="quarter" idx="26" hasCustomPrompt="1"/>
          </p:nvPr>
        </p:nvSpPr>
        <p:spPr>
          <a:xfrm>
            <a:off x="2943701" y="5465548"/>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0" name="Text Placeholder 63">
            <a:extLst>
              <a:ext uri="{FF2B5EF4-FFF2-40B4-BE49-F238E27FC236}">
                <a16:creationId xmlns:a16="http://schemas.microsoft.com/office/drawing/2014/main" id="{AF627030-2DCF-9DA1-DB4E-EC8AA8265BEC}"/>
              </a:ext>
            </a:extLst>
          </p:cNvPr>
          <p:cNvSpPr>
            <a:spLocks noGrp="1"/>
          </p:cNvSpPr>
          <p:nvPr userDrawn="1">
            <p:ph type="body" sz="quarter" idx="27" hasCustomPrompt="1"/>
          </p:nvPr>
        </p:nvSpPr>
        <p:spPr>
          <a:xfrm>
            <a:off x="2943701" y="5953229"/>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7" name="Text Placeholder 5">
            <a:extLst>
              <a:ext uri="{FF2B5EF4-FFF2-40B4-BE49-F238E27FC236}">
                <a16:creationId xmlns:a16="http://schemas.microsoft.com/office/drawing/2014/main" id="{C4AF0805-0FC2-7B09-EA4F-BF7CE80CE69E}"/>
              </a:ext>
            </a:extLst>
          </p:cNvPr>
          <p:cNvSpPr>
            <a:spLocks noGrp="1"/>
          </p:cNvSpPr>
          <p:nvPr>
            <p:ph type="body" sz="quarter" idx="53" hasCustomPrompt="1"/>
          </p:nvPr>
        </p:nvSpPr>
        <p:spPr>
          <a:xfrm>
            <a:off x="5697529" y="459857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92" name="Text Placeholder 61">
            <a:extLst>
              <a:ext uri="{FF2B5EF4-FFF2-40B4-BE49-F238E27FC236}">
                <a16:creationId xmlns:a16="http://schemas.microsoft.com/office/drawing/2014/main" id="{11CD16D6-010B-3E00-E346-C449BE8A103F}"/>
              </a:ext>
            </a:extLst>
          </p:cNvPr>
          <p:cNvSpPr>
            <a:spLocks noGrp="1"/>
          </p:cNvSpPr>
          <p:nvPr userDrawn="1">
            <p:ph type="body" sz="quarter" idx="29" hasCustomPrompt="1"/>
          </p:nvPr>
        </p:nvSpPr>
        <p:spPr>
          <a:xfrm>
            <a:off x="5840980" y="5211225"/>
            <a:ext cx="1348182"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3" name="Text Placeholder 63">
            <a:extLst>
              <a:ext uri="{FF2B5EF4-FFF2-40B4-BE49-F238E27FC236}">
                <a16:creationId xmlns:a16="http://schemas.microsoft.com/office/drawing/2014/main" id="{60EAE46B-6724-AB6B-191E-6CCB8917DA70}"/>
              </a:ext>
            </a:extLst>
          </p:cNvPr>
          <p:cNvSpPr>
            <a:spLocks noGrp="1"/>
          </p:cNvSpPr>
          <p:nvPr userDrawn="1">
            <p:ph type="body" sz="quarter" idx="30" hasCustomPrompt="1"/>
          </p:nvPr>
        </p:nvSpPr>
        <p:spPr>
          <a:xfrm>
            <a:off x="5840980" y="5698906"/>
            <a:ext cx="134818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7" name="Text Placeholder 97">
            <a:extLst>
              <a:ext uri="{FF2B5EF4-FFF2-40B4-BE49-F238E27FC236}">
                <a16:creationId xmlns:a16="http://schemas.microsoft.com/office/drawing/2014/main" id="{C668B3C1-868A-2098-CD67-28AEB3250032}"/>
              </a:ext>
            </a:extLst>
          </p:cNvPr>
          <p:cNvSpPr>
            <a:spLocks noGrp="1"/>
          </p:cNvSpPr>
          <p:nvPr userDrawn="1">
            <p:ph type="body" sz="quarter" idx="42" hasCustomPrompt="1"/>
          </p:nvPr>
        </p:nvSpPr>
        <p:spPr>
          <a:xfrm>
            <a:off x="6971098" y="580991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5" name="Text Placeholder 5">
            <a:extLst>
              <a:ext uri="{FF2B5EF4-FFF2-40B4-BE49-F238E27FC236}">
                <a16:creationId xmlns:a16="http://schemas.microsoft.com/office/drawing/2014/main" id="{4BB22A85-B877-39A1-C018-64A3FEDCCC68}"/>
              </a:ext>
            </a:extLst>
          </p:cNvPr>
          <p:cNvSpPr>
            <a:spLocks noGrp="1"/>
          </p:cNvSpPr>
          <p:nvPr>
            <p:ph type="body" sz="quarter" idx="56" hasCustomPrompt="1"/>
          </p:nvPr>
        </p:nvSpPr>
        <p:spPr>
          <a:xfrm>
            <a:off x="6456687" y="1620863"/>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72" name="Text Placeholder 61">
            <a:extLst>
              <a:ext uri="{FF2B5EF4-FFF2-40B4-BE49-F238E27FC236}">
                <a16:creationId xmlns:a16="http://schemas.microsoft.com/office/drawing/2014/main" id="{6CEEACE9-8EE4-FC32-AF27-4B73BC93D379}"/>
              </a:ext>
            </a:extLst>
          </p:cNvPr>
          <p:cNvSpPr>
            <a:spLocks noGrp="1"/>
          </p:cNvSpPr>
          <p:nvPr userDrawn="1">
            <p:ph type="body" sz="quarter" idx="17" hasCustomPrompt="1"/>
          </p:nvPr>
        </p:nvSpPr>
        <p:spPr>
          <a:xfrm>
            <a:off x="6631548" y="2244785"/>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3" name="Text Placeholder 63">
            <a:extLst>
              <a:ext uri="{FF2B5EF4-FFF2-40B4-BE49-F238E27FC236}">
                <a16:creationId xmlns:a16="http://schemas.microsoft.com/office/drawing/2014/main" id="{BB7F9FF1-7617-3B39-E510-593E236FBA7E}"/>
              </a:ext>
            </a:extLst>
          </p:cNvPr>
          <p:cNvSpPr>
            <a:spLocks noGrp="1"/>
          </p:cNvSpPr>
          <p:nvPr userDrawn="1">
            <p:ph type="body" sz="quarter" idx="18" hasCustomPrompt="1"/>
          </p:nvPr>
        </p:nvSpPr>
        <p:spPr>
          <a:xfrm>
            <a:off x="6631548" y="2717225"/>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4" name="Text Placeholder 97">
            <a:extLst>
              <a:ext uri="{FF2B5EF4-FFF2-40B4-BE49-F238E27FC236}">
                <a16:creationId xmlns:a16="http://schemas.microsoft.com/office/drawing/2014/main" id="{0CD90A5F-4D3D-6BB1-B8CE-765DCC95EC90}"/>
              </a:ext>
            </a:extLst>
          </p:cNvPr>
          <p:cNvSpPr>
            <a:spLocks noGrp="1"/>
          </p:cNvSpPr>
          <p:nvPr userDrawn="1">
            <p:ph type="body" sz="quarter" idx="39" hasCustomPrompt="1"/>
          </p:nvPr>
        </p:nvSpPr>
        <p:spPr>
          <a:xfrm>
            <a:off x="7748705" y="2909287"/>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1" name="Text Placeholder 5">
            <a:extLst>
              <a:ext uri="{FF2B5EF4-FFF2-40B4-BE49-F238E27FC236}">
                <a16:creationId xmlns:a16="http://schemas.microsoft.com/office/drawing/2014/main" id="{82F7A4E9-C42A-A2A2-A151-F766779E3962}"/>
              </a:ext>
            </a:extLst>
          </p:cNvPr>
          <p:cNvSpPr>
            <a:spLocks noGrp="1"/>
          </p:cNvSpPr>
          <p:nvPr>
            <p:ph type="body" sz="quarter" idx="54" hasCustomPrompt="1"/>
          </p:nvPr>
        </p:nvSpPr>
        <p:spPr>
          <a:xfrm>
            <a:off x="8236399" y="4614369"/>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6" name="Text Placeholder 97">
            <a:extLst>
              <a:ext uri="{FF2B5EF4-FFF2-40B4-BE49-F238E27FC236}">
                <a16:creationId xmlns:a16="http://schemas.microsoft.com/office/drawing/2014/main" id="{51E633B7-1E95-92E2-7DDC-9A7B9E70B756}"/>
              </a:ext>
            </a:extLst>
          </p:cNvPr>
          <p:cNvSpPr>
            <a:spLocks noGrp="1"/>
          </p:cNvSpPr>
          <p:nvPr userDrawn="1">
            <p:ph type="body" sz="quarter" idx="41" hasCustomPrompt="1"/>
          </p:nvPr>
        </p:nvSpPr>
        <p:spPr>
          <a:xfrm>
            <a:off x="9479259" y="4328031"/>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95" name="Text Placeholder 61">
            <a:extLst>
              <a:ext uri="{FF2B5EF4-FFF2-40B4-BE49-F238E27FC236}">
                <a16:creationId xmlns:a16="http://schemas.microsoft.com/office/drawing/2014/main" id="{5FCDC069-8B0F-C8F3-14E9-43A09900CB95}"/>
              </a:ext>
            </a:extLst>
          </p:cNvPr>
          <p:cNvSpPr>
            <a:spLocks noGrp="1"/>
          </p:cNvSpPr>
          <p:nvPr userDrawn="1">
            <p:ph type="body" sz="quarter" idx="32" hasCustomPrompt="1"/>
          </p:nvPr>
        </p:nvSpPr>
        <p:spPr>
          <a:xfrm>
            <a:off x="8361036" y="5369722"/>
            <a:ext cx="1378359"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6" name="Text Placeholder 63">
            <a:extLst>
              <a:ext uri="{FF2B5EF4-FFF2-40B4-BE49-F238E27FC236}">
                <a16:creationId xmlns:a16="http://schemas.microsoft.com/office/drawing/2014/main" id="{CCA209C9-0DFE-4936-4192-BC3D167ABED8}"/>
              </a:ext>
            </a:extLst>
          </p:cNvPr>
          <p:cNvSpPr>
            <a:spLocks noGrp="1"/>
          </p:cNvSpPr>
          <p:nvPr userDrawn="1">
            <p:ph type="body" sz="quarter" idx="33" hasCustomPrompt="1"/>
          </p:nvPr>
        </p:nvSpPr>
        <p:spPr>
          <a:xfrm>
            <a:off x="8361036" y="5857403"/>
            <a:ext cx="1378359"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3" name="Text Placeholder 5">
            <a:extLst>
              <a:ext uri="{FF2B5EF4-FFF2-40B4-BE49-F238E27FC236}">
                <a16:creationId xmlns:a16="http://schemas.microsoft.com/office/drawing/2014/main" id="{89D6F33A-39E4-F20B-73C8-F48B2A375F86}"/>
              </a:ext>
            </a:extLst>
          </p:cNvPr>
          <p:cNvSpPr>
            <a:spLocks noGrp="1"/>
          </p:cNvSpPr>
          <p:nvPr>
            <p:ph type="body" sz="quarter" idx="55" hasCustomPrompt="1"/>
          </p:nvPr>
        </p:nvSpPr>
        <p:spPr>
          <a:xfrm>
            <a:off x="9442443" y="2600480"/>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5" name="Text Placeholder 97">
            <a:extLst>
              <a:ext uri="{FF2B5EF4-FFF2-40B4-BE49-F238E27FC236}">
                <a16:creationId xmlns:a16="http://schemas.microsoft.com/office/drawing/2014/main" id="{BC978A5E-BA57-D579-B645-8427AD22EA44}"/>
              </a:ext>
            </a:extLst>
          </p:cNvPr>
          <p:cNvSpPr>
            <a:spLocks noGrp="1"/>
          </p:cNvSpPr>
          <p:nvPr userDrawn="1">
            <p:ph type="body" sz="quarter" idx="40" hasCustomPrompt="1"/>
          </p:nvPr>
        </p:nvSpPr>
        <p:spPr>
          <a:xfrm>
            <a:off x="10752251" y="230735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75" name="Text Placeholder 61">
            <a:extLst>
              <a:ext uri="{FF2B5EF4-FFF2-40B4-BE49-F238E27FC236}">
                <a16:creationId xmlns:a16="http://schemas.microsoft.com/office/drawing/2014/main" id="{B6F832EC-808B-6975-C6A4-504CA92D4C2B}"/>
              </a:ext>
            </a:extLst>
          </p:cNvPr>
          <p:cNvSpPr>
            <a:spLocks noGrp="1"/>
          </p:cNvSpPr>
          <p:nvPr userDrawn="1">
            <p:ph type="body" sz="quarter" idx="20" hasCustomPrompt="1"/>
          </p:nvPr>
        </p:nvSpPr>
        <p:spPr>
          <a:xfrm>
            <a:off x="9609126" y="3233383"/>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6" name="Text Placeholder 63">
            <a:extLst>
              <a:ext uri="{FF2B5EF4-FFF2-40B4-BE49-F238E27FC236}">
                <a16:creationId xmlns:a16="http://schemas.microsoft.com/office/drawing/2014/main" id="{133A3E42-95A8-F5D9-0568-81B074FC5EBA}"/>
              </a:ext>
            </a:extLst>
          </p:cNvPr>
          <p:cNvSpPr>
            <a:spLocks noGrp="1"/>
          </p:cNvSpPr>
          <p:nvPr userDrawn="1">
            <p:ph type="body" sz="quarter" idx="21" hasCustomPrompt="1"/>
          </p:nvPr>
        </p:nvSpPr>
        <p:spPr>
          <a:xfrm>
            <a:off x="9609126" y="370582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grpSp>
        <p:nvGrpSpPr>
          <p:cNvPr id="111" name="Group 110">
            <a:extLst>
              <a:ext uri="{FF2B5EF4-FFF2-40B4-BE49-F238E27FC236}">
                <a16:creationId xmlns:a16="http://schemas.microsoft.com/office/drawing/2014/main" id="{3DF54CD3-BB3E-E782-CD8E-51009C4C983B}"/>
              </a:ext>
              <a:ext uri="{C183D7F6-B498-43B3-948B-1728B52AA6E4}">
                <adec:decorative xmlns:adec="http://schemas.microsoft.com/office/drawing/2017/decorative" val="1"/>
              </a:ext>
            </a:extLst>
          </p:cNvPr>
          <p:cNvGrpSpPr/>
          <p:nvPr userDrawn="1"/>
        </p:nvGrpSpPr>
        <p:grpSpPr>
          <a:xfrm>
            <a:off x="904788" y="2454293"/>
            <a:ext cx="952774" cy="952774"/>
            <a:chOff x="1439932" y="5704678"/>
            <a:chExt cx="528220" cy="528220"/>
          </a:xfrm>
        </p:grpSpPr>
        <p:sp>
          <p:nvSpPr>
            <p:cNvPr id="112" name="Rounded Rectangle 22">
              <a:extLst>
                <a:ext uri="{FF2B5EF4-FFF2-40B4-BE49-F238E27FC236}">
                  <a16:creationId xmlns:a16="http://schemas.microsoft.com/office/drawing/2014/main" id="{AF537999-FC7A-D972-3F60-688A6E291ABB}"/>
                </a:ext>
              </a:extLst>
            </p:cNvPr>
            <p:cNvSpPr/>
            <p:nvPr/>
          </p:nvSpPr>
          <p:spPr>
            <a:xfrm>
              <a:off x="1584325" y="5946775"/>
              <a:ext cx="231775" cy="257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13" name="Graphic 112" descr="Beaker outline">
              <a:extLst>
                <a:ext uri="{FF2B5EF4-FFF2-40B4-BE49-F238E27FC236}">
                  <a16:creationId xmlns:a16="http://schemas.microsoft.com/office/drawing/2014/main" id="{0B68F278-EA7A-A028-E6FE-49BCB80C0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9932" y="5704678"/>
              <a:ext cx="528220" cy="528220"/>
            </a:xfrm>
            <a:prstGeom prst="rect">
              <a:avLst/>
            </a:prstGeom>
          </p:spPr>
        </p:pic>
      </p:grpSp>
      <p:grpSp>
        <p:nvGrpSpPr>
          <p:cNvPr id="25" name="Group 24">
            <a:extLst>
              <a:ext uri="{FF2B5EF4-FFF2-40B4-BE49-F238E27FC236}">
                <a16:creationId xmlns:a16="http://schemas.microsoft.com/office/drawing/2014/main" id="{DA472485-8431-4413-76EE-E60ECE8C4CCA}"/>
              </a:ext>
              <a:ext uri="{C183D7F6-B498-43B3-948B-1728B52AA6E4}">
                <adec:decorative xmlns:adec="http://schemas.microsoft.com/office/drawing/2017/decorative" val="1"/>
              </a:ext>
            </a:extLst>
          </p:cNvPr>
          <p:cNvGrpSpPr/>
          <p:nvPr userDrawn="1"/>
        </p:nvGrpSpPr>
        <p:grpSpPr>
          <a:xfrm>
            <a:off x="2664150" y="3684053"/>
            <a:ext cx="952774" cy="952774"/>
            <a:chOff x="2951231" y="3465853"/>
            <a:chExt cx="528220" cy="528220"/>
          </a:xfrm>
        </p:grpSpPr>
        <p:sp>
          <p:nvSpPr>
            <p:cNvPr id="26" name="Triangle 25">
              <a:extLst>
                <a:ext uri="{FF2B5EF4-FFF2-40B4-BE49-F238E27FC236}">
                  <a16:creationId xmlns:a16="http://schemas.microsoft.com/office/drawing/2014/main" id="{E67F9920-7336-E2C5-FDBA-ED51BB31268E}"/>
                </a:ext>
              </a:extLst>
            </p:cNvPr>
            <p:cNvSpPr/>
            <p:nvPr/>
          </p:nvSpPr>
          <p:spPr>
            <a:xfrm>
              <a:off x="3117064" y="3719958"/>
              <a:ext cx="196553" cy="24110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7" name="Graphic 26" descr="Flask outline">
              <a:extLst>
                <a:ext uri="{FF2B5EF4-FFF2-40B4-BE49-F238E27FC236}">
                  <a16:creationId xmlns:a16="http://schemas.microsoft.com/office/drawing/2014/main" id="{F4815F2C-6ED5-865C-6B4B-80AFD725C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1231" y="3465853"/>
              <a:ext cx="528220" cy="528220"/>
            </a:xfrm>
            <a:prstGeom prst="rect">
              <a:avLst/>
            </a:prstGeom>
          </p:spPr>
        </p:pic>
      </p:grpSp>
      <p:grpSp>
        <p:nvGrpSpPr>
          <p:cNvPr id="28" name="Group 27">
            <a:extLst>
              <a:ext uri="{FF2B5EF4-FFF2-40B4-BE49-F238E27FC236}">
                <a16:creationId xmlns:a16="http://schemas.microsoft.com/office/drawing/2014/main" id="{71EE792B-79B1-50C3-343A-E3F4D5402B9B}"/>
              </a:ext>
              <a:ext uri="{C183D7F6-B498-43B3-948B-1728B52AA6E4}">
                <adec:decorative xmlns:adec="http://schemas.microsoft.com/office/drawing/2017/decorative" val="1"/>
              </a:ext>
            </a:extLst>
          </p:cNvPr>
          <p:cNvGrpSpPr/>
          <p:nvPr userDrawn="1"/>
        </p:nvGrpSpPr>
        <p:grpSpPr>
          <a:xfrm>
            <a:off x="3938315" y="1480066"/>
            <a:ext cx="952774" cy="952774"/>
            <a:chOff x="4289303" y="1663393"/>
            <a:chExt cx="528220" cy="528220"/>
          </a:xfrm>
        </p:grpSpPr>
        <p:sp>
          <p:nvSpPr>
            <p:cNvPr id="29" name="Triangle 28">
              <a:extLst>
                <a:ext uri="{FF2B5EF4-FFF2-40B4-BE49-F238E27FC236}">
                  <a16:creationId xmlns:a16="http://schemas.microsoft.com/office/drawing/2014/main" id="{F8552807-4426-A927-ECE6-5AC796EC0C35}"/>
                </a:ext>
              </a:extLst>
            </p:cNvPr>
            <p:cNvSpPr/>
            <p:nvPr/>
          </p:nvSpPr>
          <p:spPr>
            <a:xfrm>
              <a:off x="4413250" y="1775103"/>
              <a:ext cx="174625" cy="14605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0" name="Graphic 29" descr="Mountains outline">
              <a:extLst>
                <a:ext uri="{FF2B5EF4-FFF2-40B4-BE49-F238E27FC236}">
                  <a16:creationId xmlns:a16="http://schemas.microsoft.com/office/drawing/2014/main" id="{DAB608FC-C0B8-B163-AE89-433F36BD1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9303" y="1663393"/>
              <a:ext cx="528220" cy="528220"/>
            </a:xfrm>
            <a:prstGeom prst="rect">
              <a:avLst/>
            </a:prstGeom>
          </p:spPr>
        </p:pic>
      </p:grpSp>
      <p:grpSp>
        <p:nvGrpSpPr>
          <p:cNvPr id="59" name="Group 58">
            <a:extLst>
              <a:ext uri="{FF2B5EF4-FFF2-40B4-BE49-F238E27FC236}">
                <a16:creationId xmlns:a16="http://schemas.microsoft.com/office/drawing/2014/main" id="{D99B50B6-EFD7-4DFA-6C2D-453341A8DCED}"/>
              </a:ext>
              <a:ext uri="{C183D7F6-B498-43B3-948B-1728B52AA6E4}">
                <adec:decorative xmlns:adec="http://schemas.microsoft.com/office/drawing/2017/decorative" val="1"/>
              </a:ext>
            </a:extLst>
          </p:cNvPr>
          <p:cNvGrpSpPr/>
          <p:nvPr userDrawn="1"/>
        </p:nvGrpSpPr>
        <p:grpSpPr>
          <a:xfrm>
            <a:off x="4622277" y="5047462"/>
            <a:ext cx="805762" cy="805762"/>
            <a:chOff x="4622277" y="5047462"/>
            <a:chExt cx="805762" cy="805762"/>
          </a:xfrm>
        </p:grpSpPr>
        <p:sp>
          <p:nvSpPr>
            <p:cNvPr id="48" name="Oval 47">
              <a:extLst>
                <a:ext uri="{FF2B5EF4-FFF2-40B4-BE49-F238E27FC236}">
                  <a16:creationId xmlns:a16="http://schemas.microsoft.com/office/drawing/2014/main" id="{B5628EA7-1F58-28ED-D2BF-911EDFF9C1AE}"/>
                </a:ext>
                <a:ext uri="{C183D7F6-B498-43B3-948B-1728B52AA6E4}">
                  <adec:decorative xmlns:adec="http://schemas.microsoft.com/office/drawing/2017/decorative" val="1"/>
                </a:ext>
              </a:extLst>
            </p:cNvPr>
            <p:cNvSpPr/>
            <p:nvPr userDrawn="1"/>
          </p:nvSpPr>
          <p:spPr>
            <a:xfrm>
              <a:off x="4682503" y="5096114"/>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B4B798C8-1467-0056-A809-6782DE79ABB4}"/>
                </a:ext>
                <a:ext uri="{C183D7F6-B498-43B3-948B-1728B52AA6E4}">
                  <adec:decorative xmlns:adec="http://schemas.microsoft.com/office/drawing/2017/decorative" val="1"/>
                </a:ext>
              </a:extLst>
            </p:cNvPr>
            <p:cNvGrpSpPr/>
            <p:nvPr userDrawn="1"/>
          </p:nvGrpSpPr>
          <p:grpSpPr>
            <a:xfrm>
              <a:off x="4622277" y="5047462"/>
              <a:ext cx="805762" cy="805762"/>
              <a:chOff x="4754023" y="5074814"/>
              <a:chExt cx="528220" cy="528220"/>
            </a:xfrm>
          </p:grpSpPr>
          <p:sp>
            <p:nvSpPr>
              <p:cNvPr id="19" name="Oval 18">
                <a:extLst>
                  <a:ext uri="{FF2B5EF4-FFF2-40B4-BE49-F238E27FC236}">
                    <a16:creationId xmlns:a16="http://schemas.microsoft.com/office/drawing/2014/main" id="{0B213240-4F8D-98CD-565D-2EC9BEDADC1B}"/>
                  </a:ext>
                </a:extLst>
              </p:cNvPr>
              <p:cNvSpPr/>
              <p:nvPr/>
            </p:nvSpPr>
            <p:spPr>
              <a:xfrm>
                <a:off x="4997450" y="5334000"/>
                <a:ext cx="47625" cy="476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1" name="Graphic 20" descr="Stopwatch 50% outline">
                <a:extLst>
                  <a:ext uri="{FF2B5EF4-FFF2-40B4-BE49-F238E27FC236}">
                    <a16:creationId xmlns:a16="http://schemas.microsoft.com/office/drawing/2014/main" id="{46885AC9-7CD3-8BC1-E57A-61B4E8C1E1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4023" y="5074814"/>
                <a:ext cx="528220" cy="528220"/>
              </a:xfrm>
              <a:prstGeom prst="rect">
                <a:avLst/>
              </a:prstGeom>
            </p:spPr>
          </p:pic>
        </p:grpSp>
      </p:grpSp>
      <p:grpSp>
        <p:nvGrpSpPr>
          <p:cNvPr id="8" name="Group 7">
            <a:extLst>
              <a:ext uri="{FF2B5EF4-FFF2-40B4-BE49-F238E27FC236}">
                <a16:creationId xmlns:a16="http://schemas.microsoft.com/office/drawing/2014/main" id="{63C61C0D-B53E-B284-0E62-9A7696BD9534}"/>
              </a:ext>
              <a:ext uri="{C183D7F6-B498-43B3-948B-1728B52AA6E4}">
                <adec:decorative xmlns:adec="http://schemas.microsoft.com/office/drawing/2017/decorative" val="1"/>
              </a:ext>
            </a:extLst>
          </p:cNvPr>
          <p:cNvGrpSpPr/>
          <p:nvPr userDrawn="1"/>
        </p:nvGrpSpPr>
        <p:grpSpPr>
          <a:xfrm>
            <a:off x="6561140" y="3547070"/>
            <a:ext cx="952774" cy="991627"/>
            <a:chOff x="6561140" y="3547070"/>
            <a:chExt cx="952774" cy="991627"/>
          </a:xfrm>
        </p:grpSpPr>
        <p:sp>
          <p:nvSpPr>
            <p:cNvPr id="49" name="Oval 48">
              <a:extLst>
                <a:ext uri="{FF2B5EF4-FFF2-40B4-BE49-F238E27FC236}">
                  <a16:creationId xmlns:a16="http://schemas.microsoft.com/office/drawing/2014/main" id="{1ED6A410-8C78-CE05-2EF9-C9A68C64C280}"/>
                </a:ext>
                <a:ext uri="{C183D7F6-B498-43B3-948B-1728B52AA6E4}">
                  <adec:decorative xmlns:adec="http://schemas.microsoft.com/office/drawing/2017/decorative" val="1"/>
                </a:ext>
              </a:extLst>
            </p:cNvPr>
            <p:cNvSpPr/>
            <p:nvPr userDrawn="1"/>
          </p:nvSpPr>
          <p:spPr>
            <a:xfrm>
              <a:off x="6681053" y="3547070"/>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5" name="Group 14">
              <a:extLst>
                <a:ext uri="{FF2B5EF4-FFF2-40B4-BE49-F238E27FC236}">
                  <a16:creationId xmlns:a16="http://schemas.microsoft.com/office/drawing/2014/main" id="{2BA5654A-7FC5-4977-C6AD-476320F5D90E}"/>
                </a:ext>
                <a:ext uri="{C183D7F6-B498-43B3-948B-1728B52AA6E4}">
                  <adec:decorative xmlns:adec="http://schemas.microsoft.com/office/drawing/2017/decorative" val="1"/>
                </a:ext>
              </a:extLst>
            </p:cNvPr>
            <p:cNvGrpSpPr/>
            <p:nvPr userDrawn="1"/>
          </p:nvGrpSpPr>
          <p:grpSpPr>
            <a:xfrm>
              <a:off x="6561140" y="3585923"/>
              <a:ext cx="952774" cy="952774"/>
              <a:chOff x="6747063" y="4036055"/>
              <a:chExt cx="528220" cy="528220"/>
            </a:xfrm>
          </p:grpSpPr>
          <p:sp>
            <p:nvSpPr>
              <p:cNvPr id="16" name="Rounded Rectangle 15">
                <a:extLst>
                  <a:ext uri="{FF2B5EF4-FFF2-40B4-BE49-F238E27FC236}">
                    <a16:creationId xmlns:a16="http://schemas.microsoft.com/office/drawing/2014/main" id="{C21946C9-9EAF-4B63-599A-FC4E42672D69}"/>
                  </a:ext>
                </a:extLst>
              </p:cNvPr>
              <p:cNvSpPr/>
              <p:nvPr/>
            </p:nvSpPr>
            <p:spPr>
              <a:xfrm>
                <a:off x="6943725" y="4137025"/>
                <a:ext cx="139700" cy="15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7" name="Graphic 16" descr="Astronaut male outline">
                <a:extLst>
                  <a:ext uri="{FF2B5EF4-FFF2-40B4-BE49-F238E27FC236}">
                    <a16:creationId xmlns:a16="http://schemas.microsoft.com/office/drawing/2014/main" id="{669C584F-84D8-2E01-04A5-78685124A4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7063" y="4036055"/>
                <a:ext cx="528220" cy="528220"/>
              </a:xfrm>
              <a:prstGeom prst="rect">
                <a:avLst/>
              </a:prstGeom>
            </p:spPr>
          </p:pic>
        </p:grpSp>
      </p:grpSp>
      <p:grpSp>
        <p:nvGrpSpPr>
          <p:cNvPr id="60" name="Group 59">
            <a:extLst>
              <a:ext uri="{FF2B5EF4-FFF2-40B4-BE49-F238E27FC236}">
                <a16:creationId xmlns:a16="http://schemas.microsoft.com/office/drawing/2014/main" id="{6149857E-2F60-360F-AF5E-6E21997C3EA4}"/>
              </a:ext>
              <a:ext uri="{C183D7F6-B498-43B3-948B-1728B52AA6E4}">
                <adec:decorative xmlns:adec="http://schemas.microsoft.com/office/drawing/2017/decorative" val="1"/>
              </a:ext>
            </a:extLst>
          </p:cNvPr>
          <p:cNvGrpSpPr/>
          <p:nvPr userDrawn="1"/>
        </p:nvGrpSpPr>
        <p:grpSpPr>
          <a:xfrm>
            <a:off x="7989572" y="1815518"/>
            <a:ext cx="952774" cy="1002186"/>
            <a:chOff x="7989572" y="1815518"/>
            <a:chExt cx="952774" cy="1002186"/>
          </a:xfrm>
        </p:grpSpPr>
        <p:sp>
          <p:nvSpPr>
            <p:cNvPr id="50" name="Oval 49">
              <a:extLst>
                <a:ext uri="{FF2B5EF4-FFF2-40B4-BE49-F238E27FC236}">
                  <a16:creationId xmlns:a16="http://schemas.microsoft.com/office/drawing/2014/main" id="{07A2D96D-82E4-1EE2-0409-4CDEBEA4176D}"/>
                </a:ext>
                <a:ext uri="{C183D7F6-B498-43B3-948B-1728B52AA6E4}">
                  <adec:decorative xmlns:adec="http://schemas.microsoft.com/office/drawing/2017/decorative" val="1"/>
                </a:ext>
              </a:extLst>
            </p:cNvPr>
            <p:cNvSpPr/>
            <p:nvPr userDrawn="1"/>
          </p:nvSpPr>
          <p:spPr>
            <a:xfrm>
              <a:off x="8156791" y="1815518"/>
              <a:ext cx="549989" cy="952774"/>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1" name="Group 40">
              <a:extLst>
                <a:ext uri="{FF2B5EF4-FFF2-40B4-BE49-F238E27FC236}">
                  <a16:creationId xmlns:a16="http://schemas.microsoft.com/office/drawing/2014/main" id="{0251065B-A02E-6D16-E39C-A8CDAB7272B8}"/>
                </a:ext>
                <a:ext uri="{C183D7F6-B498-43B3-948B-1728B52AA6E4}">
                  <adec:decorative xmlns:adec="http://schemas.microsoft.com/office/drawing/2017/decorative" val="1"/>
                </a:ext>
              </a:extLst>
            </p:cNvPr>
            <p:cNvGrpSpPr/>
            <p:nvPr userDrawn="1"/>
          </p:nvGrpSpPr>
          <p:grpSpPr>
            <a:xfrm>
              <a:off x="7989572" y="1864930"/>
              <a:ext cx="952774" cy="952774"/>
              <a:chOff x="8184330" y="2237414"/>
              <a:chExt cx="528220" cy="528220"/>
            </a:xfrm>
          </p:grpSpPr>
          <p:sp>
            <p:nvSpPr>
              <p:cNvPr id="42" name="Rounded Rectangle 41">
                <a:extLst>
                  <a:ext uri="{FF2B5EF4-FFF2-40B4-BE49-F238E27FC236}">
                    <a16:creationId xmlns:a16="http://schemas.microsoft.com/office/drawing/2014/main" id="{0E3875A7-721F-9D93-6152-34CD9E51E351}"/>
                  </a:ext>
                </a:extLst>
              </p:cNvPr>
              <p:cNvSpPr/>
              <p:nvPr/>
            </p:nvSpPr>
            <p:spPr>
              <a:xfrm>
                <a:off x="8375754" y="2552075"/>
                <a:ext cx="146154" cy="1086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3" name="Graphic 42" descr="Fluorescent Light Blub outline">
                <a:extLst>
                  <a:ext uri="{FF2B5EF4-FFF2-40B4-BE49-F238E27FC236}">
                    <a16:creationId xmlns:a16="http://schemas.microsoft.com/office/drawing/2014/main" id="{AAAAD4CF-FEF8-CD94-C24A-F58B69EA74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84330" y="2237414"/>
                <a:ext cx="528220" cy="528220"/>
              </a:xfrm>
              <a:prstGeom prst="rect">
                <a:avLst/>
              </a:prstGeom>
            </p:spPr>
          </p:pic>
        </p:grpSp>
      </p:grpSp>
      <p:grpSp>
        <p:nvGrpSpPr>
          <p:cNvPr id="36" name="Group 35">
            <a:extLst>
              <a:ext uri="{FF2B5EF4-FFF2-40B4-BE49-F238E27FC236}">
                <a16:creationId xmlns:a16="http://schemas.microsoft.com/office/drawing/2014/main" id="{EBAAFE76-32E1-9AFA-B10F-10B6FF9B1010}"/>
              </a:ext>
              <a:ext uri="{C183D7F6-B498-43B3-948B-1728B52AA6E4}">
                <adec:decorative xmlns:adec="http://schemas.microsoft.com/office/drawing/2017/decorative" val="1"/>
              </a:ext>
            </a:extLst>
          </p:cNvPr>
          <p:cNvGrpSpPr/>
          <p:nvPr userDrawn="1"/>
        </p:nvGrpSpPr>
        <p:grpSpPr>
          <a:xfrm>
            <a:off x="9340613" y="1492493"/>
            <a:ext cx="952774" cy="952774"/>
            <a:chOff x="11298880" y="3198881"/>
            <a:chExt cx="528220" cy="528220"/>
          </a:xfrm>
        </p:grpSpPr>
        <p:sp>
          <p:nvSpPr>
            <p:cNvPr id="37" name="Triangle 36">
              <a:extLst>
                <a:ext uri="{FF2B5EF4-FFF2-40B4-BE49-F238E27FC236}">
                  <a16:creationId xmlns:a16="http://schemas.microsoft.com/office/drawing/2014/main" id="{7EC20B07-2082-1525-F73C-72C3AEFD7AEF}"/>
                </a:ext>
              </a:extLst>
            </p:cNvPr>
            <p:cNvSpPr/>
            <p:nvPr/>
          </p:nvSpPr>
          <p:spPr>
            <a:xfrm rot="2647120">
              <a:off x="11709901" y="3241598"/>
              <a:ext cx="89654" cy="5344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8" name="Group 37">
              <a:extLst>
                <a:ext uri="{FF2B5EF4-FFF2-40B4-BE49-F238E27FC236}">
                  <a16:creationId xmlns:a16="http://schemas.microsoft.com/office/drawing/2014/main" id="{30A6CB04-7F44-2656-B5C0-BA19CF4A55EF}"/>
                </a:ext>
              </a:extLst>
            </p:cNvPr>
            <p:cNvGrpSpPr/>
            <p:nvPr/>
          </p:nvGrpSpPr>
          <p:grpSpPr>
            <a:xfrm>
              <a:off x="11298880" y="3198881"/>
              <a:ext cx="528220" cy="528220"/>
              <a:chOff x="11298880" y="3198881"/>
              <a:chExt cx="528220" cy="528220"/>
            </a:xfrm>
          </p:grpSpPr>
          <p:sp>
            <p:nvSpPr>
              <p:cNvPr id="39" name="Oval 38">
                <a:extLst>
                  <a:ext uri="{FF2B5EF4-FFF2-40B4-BE49-F238E27FC236}">
                    <a16:creationId xmlns:a16="http://schemas.microsoft.com/office/drawing/2014/main" id="{DDE88159-7C0D-0ECA-4691-159E9F72B0C3}"/>
                  </a:ext>
                </a:extLst>
              </p:cNvPr>
              <p:cNvSpPr/>
              <p:nvPr/>
            </p:nvSpPr>
            <p:spPr>
              <a:xfrm>
                <a:off x="11623675" y="3327400"/>
                <a:ext cx="73025" cy="730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 name="Graphic 39" descr="Rocket outline">
                <a:extLst>
                  <a:ext uri="{FF2B5EF4-FFF2-40B4-BE49-F238E27FC236}">
                    <a16:creationId xmlns:a16="http://schemas.microsoft.com/office/drawing/2014/main" id="{31D8AE9C-6DAE-18D0-4E11-D1847BFA3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98880" y="3198881"/>
                <a:ext cx="528220" cy="528220"/>
              </a:xfrm>
              <a:prstGeom prst="rect">
                <a:avLst/>
              </a:prstGeom>
            </p:spPr>
          </p:pic>
        </p:grpSp>
      </p:grpSp>
      <p:grpSp>
        <p:nvGrpSpPr>
          <p:cNvPr id="31" name="Group 30">
            <a:extLst>
              <a:ext uri="{FF2B5EF4-FFF2-40B4-BE49-F238E27FC236}">
                <a16:creationId xmlns:a16="http://schemas.microsoft.com/office/drawing/2014/main" id="{3E151E43-388D-1379-0C86-3B16B7D21A20}"/>
              </a:ext>
              <a:ext uri="{C183D7F6-B498-43B3-948B-1728B52AA6E4}">
                <adec:decorative xmlns:adec="http://schemas.microsoft.com/office/drawing/2017/decorative" val="1"/>
              </a:ext>
            </a:extLst>
          </p:cNvPr>
          <p:cNvGrpSpPr/>
          <p:nvPr userDrawn="1"/>
        </p:nvGrpSpPr>
        <p:grpSpPr>
          <a:xfrm>
            <a:off x="10415559" y="4602158"/>
            <a:ext cx="952774" cy="952774"/>
            <a:chOff x="8712550" y="4007070"/>
            <a:chExt cx="528220" cy="528220"/>
          </a:xfrm>
        </p:grpSpPr>
        <p:sp>
          <p:nvSpPr>
            <p:cNvPr id="32" name="Oval 31">
              <a:extLst>
                <a:ext uri="{FF2B5EF4-FFF2-40B4-BE49-F238E27FC236}">
                  <a16:creationId xmlns:a16="http://schemas.microsoft.com/office/drawing/2014/main" id="{A684B467-F2BC-E2CA-C1D8-58E2B8928DE0}"/>
                </a:ext>
              </a:extLst>
            </p:cNvPr>
            <p:cNvSpPr/>
            <p:nvPr/>
          </p:nvSpPr>
          <p:spPr>
            <a:xfrm>
              <a:off x="9051925" y="420052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3" name="Group 32">
              <a:extLst>
                <a:ext uri="{FF2B5EF4-FFF2-40B4-BE49-F238E27FC236}">
                  <a16:creationId xmlns:a16="http://schemas.microsoft.com/office/drawing/2014/main" id="{FC8A76DE-D6B4-E7E8-9BFC-5047FA2FBC9E}"/>
                </a:ext>
              </a:extLst>
            </p:cNvPr>
            <p:cNvGrpSpPr/>
            <p:nvPr/>
          </p:nvGrpSpPr>
          <p:grpSpPr>
            <a:xfrm>
              <a:off x="8712550" y="4007070"/>
              <a:ext cx="528220" cy="528220"/>
              <a:chOff x="8712550" y="4007070"/>
              <a:chExt cx="528220" cy="528220"/>
            </a:xfrm>
          </p:grpSpPr>
          <p:sp>
            <p:nvSpPr>
              <p:cNvPr id="34" name="Oval 33">
                <a:extLst>
                  <a:ext uri="{FF2B5EF4-FFF2-40B4-BE49-F238E27FC236}">
                    <a16:creationId xmlns:a16="http://schemas.microsoft.com/office/drawing/2014/main" id="{F7CB0088-71D9-B173-01F3-643D37EA15A1}"/>
                  </a:ext>
                </a:extLst>
              </p:cNvPr>
              <p:cNvSpPr/>
              <p:nvPr/>
            </p:nvSpPr>
            <p:spPr>
              <a:xfrm>
                <a:off x="8858250" y="4162425"/>
                <a:ext cx="123825" cy="1238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5" name="Graphic 34" descr="Test Dummy outline">
                <a:extLst>
                  <a:ext uri="{FF2B5EF4-FFF2-40B4-BE49-F238E27FC236}">
                    <a16:creationId xmlns:a16="http://schemas.microsoft.com/office/drawing/2014/main" id="{FFF4E145-FBE6-1035-8727-3E5365516D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2550" y="4007070"/>
                <a:ext cx="528220" cy="528220"/>
              </a:xfrm>
              <a:prstGeom prst="rect">
                <a:avLst/>
              </a:prstGeom>
            </p:spPr>
          </p:pic>
        </p:grpSp>
      </p:grpSp>
      <p:grpSp>
        <p:nvGrpSpPr>
          <p:cNvPr id="58" name="Group 57">
            <a:extLst>
              <a:ext uri="{FF2B5EF4-FFF2-40B4-BE49-F238E27FC236}">
                <a16:creationId xmlns:a16="http://schemas.microsoft.com/office/drawing/2014/main" id="{09AD1300-26B6-4618-9923-C9763BEA8E46}"/>
              </a:ext>
              <a:ext uri="{C183D7F6-B498-43B3-948B-1728B52AA6E4}">
                <adec:decorative xmlns:adec="http://schemas.microsoft.com/office/drawing/2017/decorative" val="1"/>
              </a:ext>
            </a:extLst>
          </p:cNvPr>
          <p:cNvGrpSpPr/>
          <p:nvPr userDrawn="1"/>
        </p:nvGrpSpPr>
        <p:grpSpPr>
          <a:xfrm>
            <a:off x="177629" y="1323744"/>
            <a:ext cx="11401345" cy="4795500"/>
            <a:chOff x="177629" y="1323744"/>
            <a:chExt cx="11401345" cy="4795500"/>
          </a:xfrm>
        </p:grpSpPr>
        <p:grpSp>
          <p:nvGrpSpPr>
            <p:cNvPr id="196" name="Group 195">
              <a:extLst>
                <a:ext uri="{FF2B5EF4-FFF2-40B4-BE49-F238E27FC236}">
                  <a16:creationId xmlns:a16="http://schemas.microsoft.com/office/drawing/2014/main" id="{191DB388-8AE6-D27E-EE45-54AE4D407964}"/>
                </a:ext>
                <a:ext uri="{C183D7F6-B498-43B3-948B-1728B52AA6E4}">
                  <adec:decorative xmlns:adec="http://schemas.microsoft.com/office/drawing/2017/decorative" val="1"/>
                </a:ext>
              </a:extLst>
            </p:cNvPr>
            <p:cNvGrpSpPr/>
            <p:nvPr userDrawn="1"/>
          </p:nvGrpSpPr>
          <p:grpSpPr>
            <a:xfrm>
              <a:off x="177629" y="4491478"/>
              <a:ext cx="301769" cy="301769"/>
              <a:chOff x="177629" y="4485128"/>
              <a:chExt cx="301769" cy="301769"/>
            </a:xfrm>
          </p:grpSpPr>
          <p:sp>
            <p:nvSpPr>
              <p:cNvPr id="195" name="Oval 194">
                <a:extLst>
                  <a:ext uri="{FF2B5EF4-FFF2-40B4-BE49-F238E27FC236}">
                    <a16:creationId xmlns:a16="http://schemas.microsoft.com/office/drawing/2014/main" id="{A53DBD0A-368E-A0FF-F28C-D20A7ED52A21}"/>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6" name="Oval 175">
                <a:extLst>
                  <a:ext uri="{FF2B5EF4-FFF2-40B4-BE49-F238E27FC236}">
                    <a16:creationId xmlns:a16="http://schemas.microsoft.com/office/drawing/2014/main" id="{7AD83492-28D3-6EE9-3E89-83AFC92038C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0" name="Group 199">
              <a:extLst>
                <a:ext uri="{FF2B5EF4-FFF2-40B4-BE49-F238E27FC236}">
                  <a16:creationId xmlns:a16="http://schemas.microsoft.com/office/drawing/2014/main" id="{C9EDB943-E93A-7686-9CD5-D347DCEB1AD8}"/>
                </a:ext>
                <a:ext uri="{C183D7F6-B498-43B3-948B-1728B52AA6E4}">
                  <adec:decorative xmlns:adec="http://schemas.microsoft.com/office/drawing/2017/decorative" val="1"/>
                </a:ext>
              </a:extLst>
            </p:cNvPr>
            <p:cNvGrpSpPr/>
            <p:nvPr userDrawn="1"/>
          </p:nvGrpSpPr>
          <p:grpSpPr>
            <a:xfrm>
              <a:off x="3840437" y="1323744"/>
              <a:ext cx="301769" cy="301769"/>
              <a:chOff x="177629" y="4485128"/>
              <a:chExt cx="301769" cy="301769"/>
            </a:xfrm>
          </p:grpSpPr>
          <p:sp>
            <p:nvSpPr>
              <p:cNvPr id="201" name="Oval 200">
                <a:extLst>
                  <a:ext uri="{FF2B5EF4-FFF2-40B4-BE49-F238E27FC236}">
                    <a16:creationId xmlns:a16="http://schemas.microsoft.com/office/drawing/2014/main" id="{05C43D67-C50C-4951-E374-5EB39BCFEE06}"/>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2" name="Oval 201">
                <a:extLst>
                  <a:ext uri="{FF2B5EF4-FFF2-40B4-BE49-F238E27FC236}">
                    <a16:creationId xmlns:a16="http://schemas.microsoft.com/office/drawing/2014/main" id="{36F888DD-164A-602B-6C03-391875003382}"/>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3" name="Group 202">
              <a:extLst>
                <a:ext uri="{FF2B5EF4-FFF2-40B4-BE49-F238E27FC236}">
                  <a16:creationId xmlns:a16="http://schemas.microsoft.com/office/drawing/2014/main" id="{A1398F04-4324-B068-362D-86BADA8CE26F}"/>
                </a:ext>
                <a:ext uri="{C183D7F6-B498-43B3-948B-1728B52AA6E4}">
                  <adec:decorative xmlns:adec="http://schemas.microsoft.com/office/drawing/2017/decorative" val="1"/>
                </a:ext>
              </a:extLst>
            </p:cNvPr>
            <p:cNvGrpSpPr/>
            <p:nvPr userDrawn="1"/>
          </p:nvGrpSpPr>
          <p:grpSpPr>
            <a:xfrm>
              <a:off x="4866228" y="5817475"/>
              <a:ext cx="301769" cy="301769"/>
              <a:chOff x="177629" y="4485128"/>
              <a:chExt cx="301769" cy="301769"/>
            </a:xfrm>
          </p:grpSpPr>
          <p:sp>
            <p:nvSpPr>
              <p:cNvPr id="204" name="Oval 203">
                <a:extLst>
                  <a:ext uri="{FF2B5EF4-FFF2-40B4-BE49-F238E27FC236}">
                    <a16:creationId xmlns:a16="http://schemas.microsoft.com/office/drawing/2014/main" id="{64313864-DCAC-8C56-BC93-C2E9D7175F28}"/>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5" name="Oval 204">
                <a:extLst>
                  <a:ext uri="{FF2B5EF4-FFF2-40B4-BE49-F238E27FC236}">
                    <a16:creationId xmlns:a16="http://schemas.microsoft.com/office/drawing/2014/main" id="{F2E03A96-264C-9B16-02A7-AB662FAF753B}"/>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6" name="Group 205">
              <a:extLst>
                <a:ext uri="{FF2B5EF4-FFF2-40B4-BE49-F238E27FC236}">
                  <a16:creationId xmlns:a16="http://schemas.microsoft.com/office/drawing/2014/main" id="{558FF337-DCBF-E18A-612C-6FAC8AA7FCF4}"/>
                </a:ext>
                <a:ext uri="{C183D7F6-B498-43B3-948B-1728B52AA6E4}">
                  <adec:decorative xmlns:adec="http://schemas.microsoft.com/office/drawing/2017/decorative" val="1"/>
                </a:ext>
              </a:extLst>
            </p:cNvPr>
            <p:cNvGrpSpPr/>
            <p:nvPr userDrawn="1"/>
          </p:nvGrpSpPr>
          <p:grpSpPr>
            <a:xfrm>
              <a:off x="8748446" y="2579010"/>
              <a:ext cx="301769" cy="301769"/>
              <a:chOff x="177629" y="4485128"/>
              <a:chExt cx="301769" cy="301769"/>
            </a:xfrm>
          </p:grpSpPr>
          <p:sp>
            <p:nvSpPr>
              <p:cNvPr id="207" name="Oval 206">
                <a:extLst>
                  <a:ext uri="{FF2B5EF4-FFF2-40B4-BE49-F238E27FC236}">
                    <a16:creationId xmlns:a16="http://schemas.microsoft.com/office/drawing/2014/main" id="{C7C00316-C72E-9B3C-82C8-DC629EB6B01E}"/>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8" name="Oval 207">
                <a:extLst>
                  <a:ext uri="{FF2B5EF4-FFF2-40B4-BE49-F238E27FC236}">
                    <a16:creationId xmlns:a16="http://schemas.microsoft.com/office/drawing/2014/main" id="{65D02F47-AFC8-498E-83E7-8CE50A21ABA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9" name="Group 208">
              <a:extLst>
                <a:ext uri="{FF2B5EF4-FFF2-40B4-BE49-F238E27FC236}">
                  <a16:creationId xmlns:a16="http://schemas.microsoft.com/office/drawing/2014/main" id="{625E5C35-EC87-4623-6A74-C2C555578E47}"/>
                </a:ext>
                <a:ext uri="{C183D7F6-B498-43B3-948B-1728B52AA6E4}">
                  <adec:decorative xmlns:adec="http://schemas.microsoft.com/office/drawing/2017/decorative" val="1"/>
                </a:ext>
              </a:extLst>
            </p:cNvPr>
            <p:cNvGrpSpPr/>
            <p:nvPr userDrawn="1"/>
          </p:nvGrpSpPr>
          <p:grpSpPr>
            <a:xfrm>
              <a:off x="11277205" y="1774315"/>
              <a:ext cx="301769" cy="301769"/>
              <a:chOff x="177629" y="4485128"/>
              <a:chExt cx="301769" cy="301769"/>
            </a:xfrm>
          </p:grpSpPr>
          <p:sp>
            <p:nvSpPr>
              <p:cNvPr id="210" name="Oval 209">
                <a:extLst>
                  <a:ext uri="{FF2B5EF4-FFF2-40B4-BE49-F238E27FC236}">
                    <a16:creationId xmlns:a16="http://schemas.microsoft.com/office/drawing/2014/main" id="{83634796-B5E9-6A3D-F3ED-093E1E473DBD}"/>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1" name="Oval 210">
                <a:extLst>
                  <a:ext uri="{FF2B5EF4-FFF2-40B4-BE49-F238E27FC236}">
                    <a16:creationId xmlns:a16="http://schemas.microsoft.com/office/drawing/2014/main" id="{61D37696-FE84-D547-9323-A142EB361F1D}"/>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4" name="Oval 43">
              <a:extLst>
                <a:ext uri="{FF2B5EF4-FFF2-40B4-BE49-F238E27FC236}">
                  <a16:creationId xmlns:a16="http://schemas.microsoft.com/office/drawing/2014/main" id="{951AF843-DA06-6016-4B8C-21A2FCEBD190}"/>
                </a:ext>
                <a:ext uri="{C183D7F6-B498-43B3-948B-1728B52AA6E4}">
                  <adec:decorative xmlns:adec="http://schemas.microsoft.com/office/drawing/2017/decorative" val="1"/>
                </a:ext>
              </a:extLst>
            </p:cNvPr>
            <p:cNvSpPr/>
            <p:nvPr userDrawn="1"/>
          </p:nvSpPr>
          <p:spPr>
            <a:xfrm>
              <a:off x="1235858" y="1807123"/>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5" name="Oval 44">
              <a:extLst>
                <a:ext uri="{FF2B5EF4-FFF2-40B4-BE49-F238E27FC236}">
                  <a16:creationId xmlns:a16="http://schemas.microsoft.com/office/drawing/2014/main" id="{8C4B75F1-72BF-3E5E-0873-D2DD25B5C228}"/>
                </a:ext>
                <a:ext uri="{C183D7F6-B498-43B3-948B-1728B52AA6E4}">
                  <adec:decorative xmlns:adec="http://schemas.microsoft.com/office/drawing/2017/decorative" val="1"/>
                </a:ext>
              </a:extLst>
            </p:cNvPr>
            <p:cNvSpPr/>
            <p:nvPr userDrawn="1"/>
          </p:nvSpPr>
          <p:spPr>
            <a:xfrm>
              <a:off x="6084045" y="3210780"/>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6" name="Oval 45">
              <a:extLst>
                <a:ext uri="{FF2B5EF4-FFF2-40B4-BE49-F238E27FC236}">
                  <a16:creationId xmlns:a16="http://schemas.microsoft.com/office/drawing/2014/main" id="{B2889E39-C57E-12AE-4D30-32EFAA08FEC4}"/>
                </a:ext>
                <a:ext uri="{C183D7F6-B498-43B3-948B-1728B52AA6E4}">
                  <adec:decorative xmlns:adec="http://schemas.microsoft.com/office/drawing/2017/decorative" val="1"/>
                </a:ext>
              </a:extLst>
            </p:cNvPr>
            <p:cNvSpPr/>
            <p:nvPr userDrawn="1"/>
          </p:nvSpPr>
          <p:spPr>
            <a:xfrm>
              <a:off x="10293387" y="5819412"/>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7" name="Oval 46">
              <a:extLst>
                <a:ext uri="{FF2B5EF4-FFF2-40B4-BE49-F238E27FC236}">
                  <a16:creationId xmlns:a16="http://schemas.microsoft.com/office/drawing/2014/main" id="{6F5C2B1A-E152-E79C-52FC-D79C44C8D117}"/>
                </a:ext>
                <a:ext uri="{C183D7F6-B498-43B3-948B-1728B52AA6E4}">
                  <adec:decorative xmlns:adec="http://schemas.microsoft.com/office/drawing/2017/decorative" val="1"/>
                </a:ext>
              </a:extLst>
            </p:cNvPr>
            <p:cNvSpPr/>
            <p:nvPr userDrawn="1"/>
          </p:nvSpPr>
          <p:spPr>
            <a:xfrm>
              <a:off x="2051341" y="5849417"/>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2894207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31445678-5922-0D9E-6854-34CDDF535B9A}"/>
              </a:ext>
              <a:ext uri="{C183D7F6-B498-43B3-948B-1728B52AA6E4}">
                <adec:decorative xmlns:adec="http://schemas.microsoft.com/office/drawing/2017/decorative" val="1"/>
              </a:ext>
            </a:extLst>
          </p:cNvPr>
          <p:cNvGrpSpPr/>
          <p:nvPr userDrawn="1"/>
        </p:nvGrpSpPr>
        <p:grpSpPr>
          <a:xfrm>
            <a:off x="6350" y="1460413"/>
            <a:ext cx="12185650" cy="5364163"/>
            <a:chOff x="6350" y="1460413"/>
            <a:chExt cx="12185650" cy="5364163"/>
          </a:xfrm>
        </p:grpSpPr>
        <p:pic>
          <p:nvPicPr>
            <p:cNvPr id="55" name="Picture 54">
              <a:extLst>
                <a:ext uri="{FF2B5EF4-FFF2-40B4-BE49-F238E27FC236}">
                  <a16:creationId xmlns:a16="http://schemas.microsoft.com/office/drawing/2014/main" id="{EFBB3930-65BE-C67D-75F8-C29BCAC0BCF7}"/>
                </a:ext>
              </a:extLst>
            </p:cNvPr>
            <p:cNvPicPr>
              <a:picLocks noChangeAspect="1"/>
            </p:cNvPicPr>
            <p:nvPr userDrawn="1"/>
          </p:nvPicPr>
          <p:blipFill>
            <a:blip r:embed="rId2"/>
            <a:stretch>
              <a:fillRect/>
            </a:stretch>
          </p:blipFill>
          <p:spPr>
            <a:xfrm>
              <a:off x="6350" y="1460413"/>
              <a:ext cx="12185650" cy="4523556"/>
            </a:xfrm>
            <a:prstGeom prst="rect">
              <a:avLst/>
            </a:prstGeom>
          </p:spPr>
        </p:pic>
        <p:pic>
          <p:nvPicPr>
            <p:cNvPr id="20" name="Picture 19">
              <a:extLst>
                <a:ext uri="{FF2B5EF4-FFF2-40B4-BE49-F238E27FC236}">
                  <a16:creationId xmlns:a16="http://schemas.microsoft.com/office/drawing/2014/main" id="{266A9694-6EC0-EF34-47E7-7D6882C86446}"/>
                </a:ext>
              </a:extLst>
            </p:cNvPr>
            <p:cNvPicPr>
              <a:picLocks noChangeAspect="1"/>
            </p:cNvPicPr>
            <p:nvPr userDrawn="1"/>
          </p:nvPicPr>
          <p:blipFill rotWithShape="1">
            <a:blip r:embed="rId3"/>
            <a:srcRect r="2854"/>
            <a:stretch/>
          </p:blipFill>
          <p:spPr>
            <a:xfrm>
              <a:off x="1385366" y="1933400"/>
              <a:ext cx="10800284" cy="4891176"/>
            </a:xfrm>
            <a:prstGeom prst="rect">
              <a:avLst/>
            </a:prstGeom>
          </p:spPr>
        </p:pic>
      </p:grpSp>
      <p:sp>
        <p:nvSpPr>
          <p:cNvPr id="2" name="Title 1">
            <a:extLst>
              <a:ext uri="{FF2B5EF4-FFF2-40B4-BE49-F238E27FC236}">
                <a16:creationId xmlns:a16="http://schemas.microsoft.com/office/drawing/2014/main" id="{F7286A7E-ECC6-8B64-7478-CBE43FBDAAAA}"/>
              </a:ext>
              <a:ext uri="{C183D7F6-B498-43B3-948B-1728B52AA6E4}">
                <adec:decorative xmlns:adec="http://schemas.microsoft.com/office/drawing/2017/decorative" val="0"/>
              </a:ext>
            </a:extLst>
          </p:cNvPr>
          <p:cNvSpPr>
            <a:spLocks noGrp="1"/>
          </p:cNvSpPr>
          <p:nvPr userDrawn="1">
            <p:ph type="title" hasCustomPrompt="1"/>
          </p:nvPr>
        </p:nvSpPr>
        <p:spPr>
          <a:xfrm>
            <a:off x="838200" y="311861"/>
            <a:ext cx="10515600" cy="958251"/>
          </a:xfrm>
        </p:spPr>
        <p:txBody>
          <a:bodyPr>
            <a:normAutofit/>
          </a:bodyPr>
          <a:lstStyle>
            <a:lvl1pPr algn="ctr">
              <a:defRPr sz="6000" b="1" cap="all" baseline="0"/>
            </a:lvl1pPr>
          </a:lstStyle>
          <a:p>
            <a:r>
              <a:rPr lang="en-US" noProof="0"/>
              <a:t>Add title here</a:t>
            </a:r>
          </a:p>
        </p:txBody>
      </p:sp>
      <p:sp>
        <p:nvSpPr>
          <p:cNvPr id="5" name="Text Placeholder 5">
            <a:extLst>
              <a:ext uri="{FF2B5EF4-FFF2-40B4-BE49-F238E27FC236}">
                <a16:creationId xmlns:a16="http://schemas.microsoft.com/office/drawing/2014/main" id="{6C5FDC83-F05F-E2CC-B26D-0B062CC49973}"/>
              </a:ext>
            </a:extLst>
          </p:cNvPr>
          <p:cNvSpPr>
            <a:spLocks noGrp="1"/>
          </p:cNvSpPr>
          <p:nvPr>
            <p:ph type="body" sz="quarter" idx="51" hasCustomPrompt="1"/>
          </p:nvPr>
        </p:nvSpPr>
        <p:spPr>
          <a:xfrm>
            <a:off x="679175" y="3754892"/>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2" name="Text Placeholder 97">
            <a:extLst>
              <a:ext uri="{FF2B5EF4-FFF2-40B4-BE49-F238E27FC236}">
                <a16:creationId xmlns:a16="http://schemas.microsoft.com/office/drawing/2014/main" id="{9A27C53F-0D89-34D4-E4E8-175EBF1A1B73}"/>
              </a:ext>
            </a:extLst>
          </p:cNvPr>
          <p:cNvSpPr>
            <a:spLocks noGrp="1"/>
          </p:cNvSpPr>
          <p:nvPr userDrawn="1">
            <p:ph type="body" sz="quarter" idx="37" hasCustomPrompt="1"/>
          </p:nvPr>
        </p:nvSpPr>
        <p:spPr>
          <a:xfrm>
            <a:off x="390035" y="347732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6" name="Text Placeholder 61">
            <a:extLst>
              <a:ext uri="{FF2B5EF4-FFF2-40B4-BE49-F238E27FC236}">
                <a16:creationId xmlns:a16="http://schemas.microsoft.com/office/drawing/2014/main" id="{D33323FB-3657-DBF3-C660-8E53E914CD76}"/>
              </a:ext>
            </a:extLst>
          </p:cNvPr>
          <p:cNvSpPr>
            <a:spLocks noGrp="1"/>
          </p:cNvSpPr>
          <p:nvPr userDrawn="1">
            <p:ph type="body" sz="quarter" idx="23" hasCustomPrompt="1"/>
          </p:nvPr>
        </p:nvSpPr>
        <p:spPr>
          <a:xfrm>
            <a:off x="847719" y="437982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87" name="Text Placeholder 63">
            <a:extLst>
              <a:ext uri="{FF2B5EF4-FFF2-40B4-BE49-F238E27FC236}">
                <a16:creationId xmlns:a16="http://schemas.microsoft.com/office/drawing/2014/main" id="{EFB7B0D0-66A4-7017-E2C8-BFD66BD3AE13}"/>
              </a:ext>
            </a:extLst>
          </p:cNvPr>
          <p:cNvSpPr>
            <a:spLocks noGrp="1"/>
          </p:cNvSpPr>
          <p:nvPr userDrawn="1">
            <p:ph type="body" sz="quarter" idx="24" hasCustomPrompt="1"/>
          </p:nvPr>
        </p:nvSpPr>
        <p:spPr>
          <a:xfrm>
            <a:off x="847719" y="486750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 name="Text Placeholder 5">
            <a:extLst>
              <a:ext uri="{FF2B5EF4-FFF2-40B4-BE49-F238E27FC236}">
                <a16:creationId xmlns:a16="http://schemas.microsoft.com/office/drawing/2014/main" id="{4642DFC3-40E7-73B0-2933-4E601A023BFC}"/>
              </a:ext>
            </a:extLst>
          </p:cNvPr>
          <p:cNvSpPr>
            <a:spLocks noGrp="1"/>
          </p:cNvSpPr>
          <p:nvPr userDrawn="1">
            <p:ph type="body" sz="quarter" idx="43" hasCustomPrompt="1"/>
          </p:nvPr>
        </p:nvSpPr>
        <p:spPr>
          <a:xfrm>
            <a:off x="1986839" y="1689617"/>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62" name="Text Placeholder 61">
            <a:extLst>
              <a:ext uri="{FF2B5EF4-FFF2-40B4-BE49-F238E27FC236}">
                <a16:creationId xmlns:a16="http://schemas.microsoft.com/office/drawing/2014/main" id="{ACF76DF4-511E-BCAD-24AA-1917D1893186}"/>
              </a:ext>
            </a:extLst>
          </p:cNvPr>
          <p:cNvSpPr>
            <a:spLocks noGrp="1"/>
          </p:cNvSpPr>
          <p:nvPr userDrawn="1">
            <p:ph type="body" sz="quarter" idx="11" hasCustomPrompt="1"/>
          </p:nvPr>
        </p:nvSpPr>
        <p:spPr>
          <a:xfrm>
            <a:off x="2156264" y="230473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64" name="Text Placeholder 63">
            <a:extLst>
              <a:ext uri="{FF2B5EF4-FFF2-40B4-BE49-F238E27FC236}">
                <a16:creationId xmlns:a16="http://schemas.microsoft.com/office/drawing/2014/main" id="{0844B068-8969-6321-4DD3-4767642367E2}"/>
              </a:ext>
            </a:extLst>
          </p:cNvPr>
          <p:cNvSpPr>
            <a:spLocks noGrp="1"/>
          </p:cNvSpPr>
          <p:nvPr userDrawn="1">
            <p:ph type="body" sz="quarter" idx="12" hasCustomPrompt="1"/>
          </p:nvPr>
        </p:nvSpPr>
        <p:spPr>
          <a:xfrm>
            <a:off x="2156264" y="279241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99" name="Text Placeholder 97">
            <a:extLst>
              <a:ext uri="{FF2B5EF4-FFF2-40B4-BE49-F238E27FC236}">
                <a16:creationId xmlns:a16="http://schemas.microsoft.com/office/drawing/2014/main" id="{DB29BEEB-8FD5-5346-B82F-8EAB6A747A29}"/>
              </a:ext>
            </a:extLst>
          </p:cNvPr>
          <p:cNvSpPr>
            <a:spLocks noGrp="1"/>
          </p:cNvSpPr>
          <p:nvPr userDrawn="1">
            <p:ph type="body" sz="quarter" idx="35" hasCustomPrompt="1"/>
          </p:nvPr>
        </p:nvSpPr>
        <p:spPr>
          <a:xfrm>
            <a:off x="3280120" y="296458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6" name="Text Placeholder 5">
            <a:extLst>
              <a:ext uri="{FF2B5EF4-FFF2-40B4-BE49-F238E27FC236}">
                <a16:creationId xmlns:a16="http://schemas.microsoft.com/office/drawing/2014/main" id="{85454582-ABBD-4964-8715-1EF2DFC1686A}"/>
              </a:ext>
            </a:extLst>
          </p:cNvPr>
          <p:cNvSpPr>
            <a:spLocks noGrp="1"/>
          </p:cNvSpPr>
          <p:nvPr>
            <p:ph type="body" sz="quarter" idx="57" hasCustomPrompt="1"/>
          </p:nvPr>
        </p:nvSpPr>
        <p:spPr>
          <a:xfrm>
            <a:off x="4159315" y="2413336"/>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0" name="Text Placeholder 97">
            <a:extLst>
              <a:ext uri="{FF2B5EF4-FFF2-40B4-BE49-F238E27FC236}">
                <a16:creationId xmlns:a16="http://schemas.microsoft.com/office/drawing/2014/main" id="{28877613-41C4-9119-BE28-5CAB258BF276}"/>
              </a:ext>
            </a:extLst>
          </p:cNvPr>
          <p:cNvSpPr>
            <a:spLocks noGrp="1"/>
          </p:cNvSpPr>
          <p:nvPr userDrawn="1">
            <p:ph type="body" sz="quarter" idx="36" hasCustomPrompt="1"/>
          </p:nvPr>
        </p:nvSpPr>
        <p:spPr>
          <a:xfrm>
            <a:off x="5450164" y="2104356"/>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9" name="Text Placeholder 61">
            <a:extLst>
              <a:ext uri="{FF2B5EF4-FFF2-40B4-BE49-F238E27FC236}">
                <a16:creationId xmlns:a16="http://schemas.microsoft.com/office/drawing/2014/main" id="{294539E2-59EE-DB6B-BA2A-518DE97D114B}"/>
              </a:ext>
            </a:extLst>
          </p:cNvPr>
          <p:cNvSpPr>
            <a:spLocks noGrp="1"/>
          </p:cNvSpPr>
          <p:nvPr userDrawn="1">
            <p:ph type="body" sz="quarter" idx="14" hasCustomPrompt="1"/>
          </p:nvPr>
        </p:nvSpPr>
        <p:spPr>
          <a:xfrm>
            <a:off x="4337915" y="3081612"/>
            <a:ext cx="1277962"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0" name="Text Placeholder 63">
            <a:extLst>
              <a:ext uri="{FF2B5EF4-FFF2-40B4-BE49-F238E27FC236}">
                <a16:creationId xmlns:a16="http://schemas.microsoft.com/office/drawing/2014/main" id="{26761B70-9720-A91A-9DE8-C71BB40499A4}"/>
              </a:ext>
            </a:extLst>
          </p:cNvPr>
          <p:cNvSpPr>
            <a:spLocks noGrp="1"/>
          </p:cNvSpPr>
          <p:nvPr userDrawn="1">
            <p:ph type="body" sz="quarter" idx="15" hasCustomPrompt="1"/>
          </p:nvPr>
        </p:nvSpPr>
        <p:spPr>
          <a:xfrm>
            <a:off x="4337915" y="3554052"/>
            <a:ext cx="127796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6" name="Text Placeholder 5">
            <a:extLst>
              <a:ext uri="{FF2B5EF4-FFF2-40B4-BE49-F238E27FC236}">
                <a16:creationId xmlns:a16="http://schemas.microsoft.com/office/drawing/2014/main" id="{FCE8B2AA-C2E9-5F8D-0EF1-A36A1966D279}"/>
              </a:ext>
            </a:extLst>
          </p:cNvPr>
          <p:cNvSpPr>
            <a:spLocks noGrp="1"/>
          </p:cNvSpPr>
          <p:nvPr>
            <p:ph type="body" sz="quarter" idx="52" hasCustomPrompt="1"/>
          </p:nvPr>
        </p:nvSpPr>
        <p:spPr>
          <a:xfrm>
            <a:off x="2772029" y="486833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3" name="Text Placeholder 97">
            <a:extLst>
              <a:ext uri="{FF2B5EF4-FFF2-40B4-BE49-F238E27FC236}">
                <a16:creationId xmlns:a16="http://schemas.microsoft.com/office/drawing/2014/main" id="{616D4056-5F98-5D42-8A8D-08560626E145}"/>
              </a:ext>
            </a:extLst>
          </p:cNvPr>
          <p:cNvSpPr>
            <a:spLocks noGrp="1"/>
          </p:cNvSpPr>
          <p:nvPr userDrawn="1">
            <p:ph type="body" sz="quarter" idx="38" hasCustomPrompt="1"/>
          </p:nvPr>
        </p:nvSpPr>
        <p:spPr>
          <a:xfrm>
            <a:off x="4070799" y="4546839"/>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9" name="Text Placeholder 61">
            <a:extLst>
              <a:ext uri="{FF2B5EF4-FFF2-40B4-BE49-F238E27FC236}">
                <a16:creationId xmlns:a16="http://schemas.microsoft.com/office/drawing/2014/main" id="{4F02E3FC-A398-A3E3-0ECA-A8A1C61ED4DA}"/>
              </a:ext>
            </a:extLst>
          </p:cNvPr>
          <p:cNvSpPr>
            <a:spLocks noGrp="1"/>
          </p:cNvSpPr>
          <p:nvPr userDrawn="1">
            <p:ph type="body" sz="quarter" idx="26" hasCustomPrompt="1"/>
          </p:nvPr>
        </p:nvSpPr>
        <p:spPr>
          <a:xfrm>
            <a:off x="2943701" y="5465548"/>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0" name="Text Placeholder 63">
            <a:extLst>
              <a:ext uri="{FF2B5EF4-FFF2-40B4-BE49-F238E27FC236}">
                <a16:creationId xmlns:a16="http://schemas.microsoft.com/office/drawing/2014/main" id="{AF627030-2DCF-9DA1-DB4E-EC8AA8265BEC}"/>
              </a:ext>
            </a:extLst>
          </p:cNvPr>
          <p:cNvSpPr>
            <a:spLocks noGrp="1"/>
          </p:cNvSpPr>
          <p:nvPr userDrawn="1">
            <p:ph type="body" sz="quarter" idx="27" hasCustomPrompt="1"/>
          </p:nvPr>
        </p:nvSpPr>
        <p:spPr>
          <a:xfrm>
            <a:off x="2943701" y="5953229"/>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7" name="Text Placeholder 5">
            <a:extLst>
              <a:ext uri="{FF2B5EF4-FFF2-40B4-BE49-F238E27FC236}">
                <a16:creationId xmlns:a16="http://schemas.microsoft.com/office/drawing/2014/main" id="{C4AF0805-0FC2-7B09-EA4F-BF7CE80CE69E}"/>
              </a:ext>
            </a:extLst>
          </p:cNvPr>
          <p:cNvSpPr>
            <a:spLocks noGrp="1"/>
          </p:cNvSpPr>
          <p:nvPr>
            <p:ph type="body" sz="quarter" idx="53" hasCustomPrompt="1"/>
          </p:nvPr>
        </p:nvSpPr>
        <p:spPr>
          <a:xfrm>
            <a:off x="5697529" y="459857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92" name="Text Placeholder 61">
            <a:extLst>
              <a:ext uri="{FF2B5EF4-FFF2-40B4-BE49-F238E27FC236}">
                <a16:creationId xmlns:a16="http://schemas.microsoft.com/office/drawing/2014/main" id="{11CD16D6-010B-3E00-E346-C449BE8A103F}"/>
              </a:ext>
            </a:extLst>
          </p:cNvPr>
          <p:cNvSpPr>
            <a:spLocks noGrp="1"/>
          </p:cNvSpPr>
          <p:nvPr userDrawn="1">
            <p:ph type="body" sz="quarter" idx="29" hasCustomPrompt="1"/>
          </p:nvPr>
        </p:nvSpPr>
        <p:spPr>
          <a:xfrm>
            <a:off x="5840980" y="5211225"/>
            <a:ext cx="1348182"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3" name="Text Placeholder 63">
            <a:extLst>
              <a:ext uri="{FF2B5EF4-FFF2-40B4-BE49-F238E27FC236}">
                <a16:creationId xmlns:a16="http://schemas.microsoft.com/office/drawing/2014/main" id="{60EAE46B-6724-AB6B-191E-6CCB8917DA70}"/>
              </a:ext>
            </a:extLst>
          </p:cNvPr>
          <p:cNvSpPr>
            <a:spLocks noGrp="1"/>
          </p:cNvSpPr>
          <p:nvPr userDrawn="1">
            <p:ph type="body" sz="quarter" idx="30" hasCustomPrompt="1"/>
          </p:nvPr>
        </p:nvSpPr>
        <p:spPr>
          <a:xfrm>
            <a:off x="5840980" y="5698906"/>
            <a:ext cx="134818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7" name="Text Placeholder 97">
            <a:extLst>
              <a:ext uri="{FF2B5EF4-FFF2-40B4-BE49-F238E27FC236}">
                <a16:creationId xmlns:a16="http://schemas.microsoft.com/office/drawing/2014/main" id="{C668B3C1-868A-2098-CD67-28AEB3250032}"/>
              </a:ext>
            </a:extLst>
          </p:cNvPr>
          <p:cNvSpPr>
            <a:spLocks noGrp="1"/>
          </p:cNvSpPr>
          <p:nvPr userDrawn="1">
            <p:ph type="body" sz="quarter" idx="42" hasCustomPrompt="1"/>
          </p:nvPr>
        </p:nvSpPr>
        <p:spPr>
          <a:xfrm>
            <a:off x="6971098" y="580991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5" name="Text Placeholder 5">
            <a:extLst>
              <a:ext uri="{FF2B5EF4-FFF2-40B4-BE49-F238E27FC236}">
                <a16:creationId xmlns:a16="http://schemas.microsoft.com/office/drawing/2014/main" id="{4BB22A85-B877-39A1-C018-64A3FEDCCC68}"/>
              </a:ext>
            </a:extLst>
          </p:cNvPr>
          <p:cNvSpPr>
            <a:spLocks noGrp="1"/>
          </p:cNvSpPr>
          <p:nvPr>
            <p:ph type="body" sz="quarter" idx="56" hasCustomPrompt="1"/>
          </p:nvPr>
        </p:nvSpPr>
        <p:spPr>
          <a:xfrm>
            <a:off x="6456687" y="1620863"/>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72" name="Text Placeholder 61">
            <a:extLst>
              <a:ext uri="{FF2B5EF4-FFF2-40B4-BE49-F238E27FC236}">
                <a16:creationId xmlns:a16="http://schemas.microsoft.com/office/drawing/2014/main" id="{6CEEACE9-8EE4-FC32-AF27-4B73BC93D379}"/>
              </a:ext>
            </a:extLst>
          </p:cNvPr>
          <p:cNvSpPr>
            <a:spLocks noGrp="1"/>
          </p:cNvSpPr>
          <p:nvPr userDrawn="1">
            <p:ph type="body" sz="quarter" idx="17" hasCustomPrompt="1"/>
          </p:nvPr>
        </p:nvSpPr>
        <p:spPr>
          <a:xfrm>
            <a:off x="6631548" y="2244785"/>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3" name="Text Placeholder 63">
            <a:extLst>
              <a:ext uri="{FF2B5EF4-FFF2-40B4-BE49-F238E27FC236}">
                <a16:creationId xmlns:a16="http://schemas.microsoft.com/office/drawing/2014/main" id="{BB7F9FF1-7617-3B39-E510-593E236FBA7E}"/>
              </a:ext>
            </a:extLst>
          </p:cNvPr>
          <p:cNvSpPr>
            <a:spLocks noGrp="1"/>
          </p:cNvSpPr>
          <p:nvPr userDrawn="1">
            <p:ph type="body" sz="quarter" idx="18" hasCustomPrompt="1"/>
          </p:nvPr>
        </p:nvSpPr>
        <p:spPr>
          <a:xfrm>
            <a:off x="6631548" y="2717225"/>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4" name="Text Placeholder 97">
            <a:extLst>
              <a:ext uri="{FF2B5EF4-FFF2-40B4-BE49-F238E27FC236}">
                <a16:creationId xmlns:a16="http://schemas.microsoft.com/office/drawing/2014/main" id="{0CD90A5F-4D3D-6BB1-B8CE-765DCC95EC90}"/>
              </a:ext>
            </a:extLst>
          </p:cNvPr>
          <p:cNvSpPr>
            <a:spLocks noGrp="1"/>
          </p:cNvSpPr>
          <p:nvPr userDrawn="1">
            <p:ph type="body" sz="quarter" idx="39" hasCustomPrompt="1"/>
          </p:nvPr>
        </p:nvSpPr>
        <p:spPr>
          <a:xfrm>
            <a:off x="7748705" y="2909287"/>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1" name="Text Placeholder 5">
            <a:extLst>
              <a:ext uri="{FF2B5EF4-FFF2-40B4-BE49-F238E27FC236}">
                <a16:creationId xmlns:a16="http://schemas.microsoft.com/office/drawing/2014/main" id="{82F7A4E9-C42A-A2A2-A151-F766779E3962}"/>
              </a:ext>
            </a:extLst>
          </p:cNvPr>
          <p:cNvSpPr>
            <a:spLocks noGrp="1"/>
          </p:cNvSpPr>
          <p:nvPr>
            <p:ph type="body" sz="quarter" idx="54" hasCustomPrompt="1"/>
          </p:nvPr>
        </p:nvSpPr>
        <p:spPr>
          <a:xfrm>
            <a:off x="8236399" y="4614369"/>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6" name="Text Placeholder 97">
            <a:extLst>
              <a:ext uri="{FF2B5EF4-FFF2-40B4-BE49-F238E27FC236}">
                <a16:creationId xmlns:a16="http://schemas.microsoft.com/office/drawing/2014/main" id="{51E633B7-1E95-92E2-7DDC-9A7B9E70B756}"/>
              </a:ext>
            </a:extLst>
          </p:cNvPr>
          <p:cNvSpPr>
            <a:spLocks noGrp="1"/>
          </p:cNvSpPr>
          <p:nvPr userDrawn="1">
            <p:ph type="body" sz="quarter" idx="41" hasCustomPrompt="1"/>
          </p:nvPr>
        </p:nvSpPr>
        <p:spPr>
          <a:xfrm>
            <a:off x="9479259" y="4328031"/>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95" name="Text Placeholder 61">
            <a:extLst>
              <a:ext uri="{FF2B5EF4-FFF2-40B4-BE49-F238E27FC236}">
                <a16:creationId xmlns:a16="http://schemas.microsoft.com/office/drawing/2014/main" id="{5FCDC069-8B0F-C8F3-14E9-43A09900CB95}"/>
              </a:ext>
            </a:extLst>
          </p:cNvPr>
          <p:cNvSpPr>
            <a:spLocks noGrp="1"/>
          </p:cNvSpPr>
          <p:nvPr userDrawn="1">
            <p:ph type="body" sz="quarter" idx="32" hasCustomPrompt="1"/>
          </p:nvPr>
        </p:nvSpPr>
        <p:spPr>
          <a:xfrm>
            <a:off x="8361036" y="5369722"/>
            <a:ext cx="1378359"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6" name="Text Placeholder 63">
            <a:extLst>
              <a:ext uri="{FF2B5EF4-FFF2-40B4-BE49-F238E27FC236}">
                <a16:creationId xmlns:a16="http://schemas.microsoft.com/office/drawing/2014/main" id="{CCA209C9-0DFE-4936-4192-BC3D167ABED8}"/>
              </a:ext>
            </a:extLst>
          </p:cNvPr>
          <p:cNvSpPr>
            <a:spLocks noGrp="1"/>
          </p:cNvSpPr>
          <p:nvPr userDrawn="1">
            <p:ph type="body" sz="quarter" idx="33" hasCustomPrompt="1"/>
          </p:nvPr>
        </p:nvSpPr>
        <p:spPr>
          <a:xfrm>
            <a:off x="8361036" y="5857403"/>
            <a:ext cx="1378359"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3" name="Text Placeholder 5">
            <a:extLst>
              <a:ext uri="{FF2B5EF4-FFF2-40B4-BE49-F238E27FC236}">
                <a16:creationId xmlns:a16="http://schemas.microsoft.com/office/drawing/2014/main" id="{89D6F33A-39E4-F20B-73C8-F48B2A375F86}"/>
              </a:ext>
            </a:extLst>
          </p:cNvPr>
          <p:cNvSpPr>
            <a:spLocks noGrp="1"/>
          </p:cNvSpPr>
          <p:nvPr>
            <p:ph type="body" sz="quarter" idx="55" hasCustomPrompt="1"/>
          </p:nvPr>
        </p:nvSpPr>
        <p:spPr>
          <a:xfrm>
            <a:off x="9442443" y="2600480"/>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5" name="Text Placeholder 97">
            <a:extLst>
              <a:ext uri="{FF2B5EF4-FFF2-40B4-BE49-F238E27FC236}">
                <a16:creationId xmlns:a16="http://schemas.microsoft.com/office/drawing/2014/main" id="{BC978A5E-BA57-D579-B645-8427AD22EA44}"/>
              </a:ext>
            </a:extLst>
          </p:cNvPr>
          <p:cNvSpPr>
            <a:spLocks noGrp="1"/>
          </p:cNvSpPr>
          <p:nvPr userDrawn="1">
            <p:ph type="body" sz="quarter" idx="40" hasCustomPrompt="1"/>
          </p:nvPr>
        </p:nvSpPr>
        <p:spPr>
          <a:xfrm>
            <a:off x="10752251" y="230735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75" name="Text Placeholder 61">
            <a:extLst>
              <a:ext uri="{FF2B5EF4-FFF2-40B4-BE49-F238E27FC236}">
                <a16:creationId xmlns:a16="http://schemas.microsoft.com/office/drawing/2014/main" id="{B6F832EC-808B-6975-C6A4-504CA92D4C2B}"/>
              </a:ext>
            </a:extLst>
          </p:cNvPr>
          <p:cNvSpPr>
            <a:spLocks noGrp="1"/>
          </p:cNvSpPr>
          <p:nvPr userDrawn="1">
            <p:ph type="body" sz="quarter" idx="20" hasCustomPrompt="1"/>
          </p:nvPr>
        </p:nvSpPr>
        <p:spPr>
          <a:xfrm>
            <a:off x="9609126" y="3233383"/>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6" name="Text Placeholder 63">
            <a:extLst>
              <a:ext uri="{FF2B5EF4-FFF2-40B4-BE49-F238E27FC236}">
                <a16:creationId xmlns:a16="http://schemas.microsoft.com/office/drawing/2014/main" id="{133A3E42-95A8-F5D9-0568-81B074FC5EBA}"/>
              </a:ext>
            </a:extLst>
          </p:cNvPr>
          <p:cNvSpPr>
            <a:spLocks noGrp="1"/>
          </p:cNvSpPr>
          <p:nvPr userDrawn="1">
            <p:ph type="body" sz="quarter" idx="21" hasCustomPrompt="1"/>
          </p:nvPr>
        </p:nvSpPr>
        <p:spPr>
          <a:xfrm>
            <a:off x="9609126" y="370582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grpSp>
        <p:nvGrpSpPr>
          <p:cNvPr id="111" name="Group 110">
            <a:extLst>
              <a:ext uri="{FF2B5EF4-FFF2-40B4-BE49-F238E27FC236}">
                <a16:creationId xmlns:a16="http://schemas.microsoft.com/office/drawing/2014/main" id="{3DF54CD3-BB3E-E782-CD8E-51009C4C983B}"/>
              </a:ext>
              <a:ext uri="{C183D7F6-B498-43B3-948B-1728B52AA6E4}">
                <adec:decorative xmlns:adec="http://schemas.microsoft.com/office/drawing/2017/decorative" val="1"/>
              </a:ext>
            </a:extLst>
          </p:cNvPr>
          <p:cNvGrpSpPr/>
          <p:nvPr userDrawn="1"/>
        </p:nvGrpSpPr>
        <p:grpSpPr>
          <a:xfrm>
            <a:off x="904788" y="2454293"/>
            <a:ext cx="952774" cy="952774"/>
            <a:chOff x="1439932" y="5704678"/>
            <a:chExt cx="528220" cy="528220"/>
          </a:xfrm>
        </p:grpSpPr>
        <p:sp>
          <p:nvSpPr>
            <p:cNvPr id="112" name="Rounded Rectangle 22">
              <a:extLst>
                <a:ext uri="{FF2B5EF4-FFF2-40B4-BE49-F238E27FC236}">
                  <a16:creationId xmlns:a16="http://schemas.microsoft.com/office/drawing/2014/main" id="{AF537999-FC7A-D972-3F60-688A6E291ABB}"/>
                </a:ext>
              </a:extLst>
            </p:cNvPr>
            <p:cNvSpPr/>
            <p:nvPr/>
          </p:nvSpPr>
          <p:spPr>
            <a:xfrm>
              <a:off x="1584325" y="5946775"/>
              <a:ext cx="231775" cy="257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13" name="Graphic 112" descr="Beaker outline">
              <a:extLst>
                <a:ext uri="{FF2B5EF4-FFF2-40B4-BE49-F238E27FC236}">
                  <a16:creationId xmlns:a16="http://schemas.microsoft.com/office/drawing/2014/main" id="{0B68F278-EA7A-A028-E6FE-49BCB80C0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9932" y="5704678"/>
              <a:ext cx="528220" cy="528220"/>
            </a:xfrm>
            <a:prstGeom prst="rect">
              <a:avLst/>
            </a:prstGeom>
          </p:spPr>
        </p:pic>
      </p:grpSp>
      <p:grpSp>
        <p:nvGrpSpPr>
          <p:cNvPr id="25" name="Group 24">
            <a:extLst>
              <a:ext uri="{FF2B5EF4-FFF2-40B4-BE49-F238E27FC236}">
                <a16:creationId xmlns:a16="http://schemas.microsoft.com/office/drawing/2014/main" id="{DA472485-8431-4413-76EE-E60ECE8C4CCA}"/>
              </a:ext>
              <a:ext uri="{C183D7F6-B498-43B3-948B-1728B52AA6E4}">
                <adec:decorative xmlns:adec="http://schemas.microsoft.com/office/drawing/2017/decorative" val="1"/>
              </a:ext>
            </a:extLst>
          </p:cNvPr>
          <p:cNvGrpSpPr/>
          <p:nvPr userDrawn="1"/>
        </p:nvGrpSpPr>
        <p:grpSpPr>
          <a:xfrm>
            <a:off x="2664150" y="3684053"/>
            <a:ext cx="952774" cy="952774"/>
            <a:chOff x="2951231" y="3465853"/>
            <a:chExt cx="528220" cy="528220"/>
          </a:xfrm>
        </p:grpSpPr>
        <p:sp>
          <p:nvSpPr>
            <p:cNvPr id="26" name="Triangle 25">
              <a:extLst>
                <a:ext uri="{FF2B5EF4-FFF2-40B4-BE49-F238E27FC236}">
                  <a16:creationId xmlns:a16="http://schemas.microsoft.com/office/drawing/2014/main" id="{E67F9920-7336-E2C5-FDBA-ED51BB31268E}"/>
                </a:ext>
              </a:extLst>
            </p:cNvPr>
            <p:cNvSpPr/>
            <p:nvPr/>
          </p:nvSpPr>
          <p:spPr>
            <a:xfrm>
              <a:off x="3117064" y="3719958"/>
              <a:ext cx="196553" cy="24110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7" name="Graphic 26" descr="Flask outline">
              <a:extLst>
                <a:ext uri="{FF2B5EF4-FFF2-40B4-BE49-F238E27FC236}">
                  <a16:creationId xmlns:a16="http://schemas.microsoft.com/office/drawing/2014/main" id="{F4815F2C-6ED5-865C-6B4B-80AFD725C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1231" y="3465853"/>
              <a:ext cx="528220" cy="528220"/>
            </a:xfrm>
            <a:prstGeom prst="rect">
              <a:avLst/>
            </a:prstGeom>
          </p:spPr>
        </p:pic>
      </p:grpSp>
      <p:grpSp>
        <p:nvGrpSpPr>
          <p:cNvPr id="28" name="Group 27">
            <a:extLst>
              <a:ext uri="{FF2B5EF4-FFF2-40B4-BE49-F238E27FC236}">
                <a16:creationId xmlns:a16="http://schemas.microsoft.com/office/drawing/2014/main" id="{71EE792B-79B1-50C3-343A-E3F4D5402B9B}"/>
              </a:ext>
              <a:ext uri="{C183D7F6-B498-43B3-948B-1728B52AA6E4}">
                <adec:decorative xmlns:adec="http://schemas.microsoft.com/office/drawing/2017/decorative" val="1"/>
              </a:ext>
            </a:extLst>
          </p:cNvPr>
          <p:cNvGrpSpPr/>
          <p:nvPr userDrawn="1"/>
        </p:nvGrpSpPr>
        <p:grpSpPr>
          <a:xfrm>
            <a:off x="3938315" y="1480066"/>
            <a:ext cx="952774" cy="952774"/>
            <a:chOff x="4289303" y="1663393"/>
            <a:chExt cx="528220" cy="528220"/>
          </a:xfrm>
        </p:grpSpPr>
        <p:sp>
          <p:nvSpPr>
            <p:cNvPr id="29" name="Triangle 28">
              <a:extLst>
                <a:ext uri="{FF2B5EF4-FFF2-40B4-BE49-F238E27FC236}">
                  <a16:creationId xmlns:a16="http://schemas.microsoft.com/office/drawing/2014/main" id="{F8552807-4426-A927-ECE6-5AC796EC0C35}"/>
                </a:ext>
              </a:extLst>
            </p:cNvPr>
            <p:cNvSpPr/>
            <p:nvPr/>
          </p:nvSpPr>
          <p:spPr>
            <a:xfrm>
              <a:off x="4413250" y="1775103"/>
              <a:ext cx="174625" cy="14605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0" name="Graphic 29" descr="Mountains outline">
              <a:extLst>
                <a:ext uri="{FF2B5EF4-FFF2-40B4-BE49-F238E27FC236}">
                  <a16:creationId xmlns:a16="http://schemas.microsoft.com/office/drawing/2014/main" id="{DAB608FC-C0B8-B163-AE89-433F36BD1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9303" y="1663393"/>
              <a:ext cx="528220" cy="528220"/>
            </a:xfrm>
            <a:prstGeom prst="rect">
              <a:avLst/>
            </a:prstGeom>
          </p:spPr>
        </p:pic>
      </p:grpSp>
      <p:grpSp>
        <p:nvGrpSpPr>
          <p:cNvPr id="59" name="Group 58">
            <a:extLst>
              <a:ext uri="{FF2B5EF4-FFF2-40B4-BE49-F238E27FC236}">
                <a16:creationId xmlns:a16="http://schemas.microsoft.com/office/drawing/2014/main" id="{D99B50B6-EFD7-4DFA-6C2D-453341A8DCED}"/>
              </a:ext>
              <a:ext uri="{C183D7F6-B498-43B3-948B-1728B52AA6E4}">
                <adec:decorative xmlns:adec="http://schemas.microsoft.com/office/drawing/2017/decorative" val="1"/>
              </a:ext>
            </a:extLst>
          </p:cNvPr>
          <p:cNvGrpSpPr/>
          <p:nvPr userDrawn="1"/>
        </p:nvGrpSpPr>
        <p:grpSpPr>
          <a:xfrm>
            <a:off x="4622277" y="5047462"/>
            <a:ext cx="805762" cy="805762"/>
            <a:chOff x="4622277" y="5047462"/>
            <a:chExt cx="805762" cy="805762"/>
          </a:xfrm>
        </p:grpSpPr>
        <p:sp>
          <p:nvSpPr>
            <p:cNvPr id="48" name="Oval 47">
              <a:extLst>
                <a:ext uri="{FF2B5EF4-FFF2-40B4-BE49-F238E27FC236}">
                  <a16:creationId xmlns:a16="http://schemas.microsoft.com/office/drawing/2014/main" id="{B5628EA7-1F58-28ED-D2BF-911EDFF9C1AE}"/>
                </a:ext>
                <a:ext uri="{C183D7F6-B498-43B3-948B-1728B52AA6E4}">
                  <adec:decorative xmlns:adec="http://schemas.microsoft.com/office/drawing/2017/decorative" val="1"/>
                </a:ext>
              </a:extLst>
            </p:cNvPr>
            <p:cNvSpPr/>
            <p:nvPr userDrawn="1"/>
          </p:nvSpPr>
          <p:spPr>
            <a:xfrm>
              <a:off x="4682503" y="5096114"/>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B4B798C8-1467-0056-A809-6782DE79ABB4}"/>
                </a:ext>
                <a:ext uri="{C183D7F6-B498-43B3-948B-1728B52AA6E4}">
                  <adec:decorative xmlns:adec="http://schemas.microsoft.com/office/drawing/2017/decorative" val="1"/>
                </a:ext>
              </a:extLst>
            </p:cNvPr>
            <p:cNvGrpSpPr/>
            <p:nvPr userDrawn="1"/>
          </p:nvGrpSpPr>
          <p:grpSpPr>
            <a:xfrm>
              <a:off x="4622277" y="5047462"/>
              <a:ext cx="805762" cy="805762"/>
              <a:chOff x="4754023" y="5074814"/>
              <a:chExt cx="528220" cy="528220"/>
            </a:xfrm>
          </p:grpSpPr>
          <p:sp>
            <p:nvSpPr>
              <p:cNvPr id="19" name="Oval 18">
                <a:extLst>
                  <a:ext uri="{FF2B5EF4-FFF2-40B4-BE49-F238E27FC236}">
                    <a16:creationId xmlns:a16="http://schemas.microsoft.com/office/drawing/2014/main" id="{0B213240-4F8D-98CD-565D-2EC9BEDADC1B}"/>
                  </a:ext>
                </a:extLst>
              </p:cNvPr>
              <p:cNvSpPr/>
              <p:nvPr/>
            </p:nvSpPr>
            <p:spPr>
              <a:xfrm>
                <a:off x="4997450" y="5334000"/>
                <a:ext cx="47625" cy="476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1" name="Graphic 20" descr="Stopwatch 50% outline">
                <a:extLst>
                  <a:ext uri="{FF2B5EF4-FFF2-40B4-BE49-F238E27FC236}">
                    <a16:creationId xmlns:a16="http://schemas.microsoft.com/office/drawing/2014/main" id="{46885AC9-7CD3-8BC1-E57A-61B4E8C1E1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4023" y="5074814"/>
                <a:ext cx="528220" cy="528220"/>
              </a:xfrm>
              <a:prstGeom prst="rect">
                <a:avLst/>
              </a:prstGeom>
            </p:spPr>
          </p:pic>
        </p:grpSp>
      </p:grpSp>
      <p:grpSp>
        <p:nvGrpSpPr>
          <p:cNvPr id="8" name="Group 7">
            <a:extLst>
              <a:ext uri="{FF2B5EF4-FFF2-40B4-BE49-F238E27FC236}">
                <a16:creationId xmlns:a16="http://schemas.microsoft.com/office/drawing/2014/main" id="{63C61C0D-B53E-B284-0E62-9A7696BD9534}"/>
              </a:ext>
              <a:ext uri="{C183D7F6-B498-43B3-948B-1728B52AA6E4}">
                <adec:decorative xmlns:adec="http://schemas.microsoft.com/office/drawing/2017/decorative" val="1"/>
              </a:ext>
            </a:extLst>
          </p:cNvPr>
          <p:cNvGrpSpPr/>
          <p:nvPr userDrawn="1"/>
        </p:nvGrpSpPr>
        <p:grpSpPr>
          <a:xfrm>
            <a:off x="6561140" y="3547070"/>
            <a:ext cx="952774" cy="991627"/>
            <a:chOff x="6561140" y="3547070"/>
            <a:chExt cx="952774" cy="991627"/>
          </a:xfrm>
        </p:grpSpPr>
        <p:sp>
          <p:nvSpPr>
            <p:cNvPr id="49" name="Oval 48">
              <a:extLst>
                <a:ext uri="{FF2B5EF4-FFF2-40B4-BE49-F238E27FC236}">
                  <a16:creationId xmlns:a16="http://schemas.microsoft.com/office/drawing/2014/main" id="{1ED6A410-8C78-CE05-2EF9-C9A68C64C280}"/>
                </a:ext>
                <a:ext uri="{C183D7F6-B498-43B3-948B-1728B52AA6E4}">
                  <adec:decorative xmlns:adec="http://schemas.microsoft.com/office/drawing/2017/decorative" val="1"/>
                </a:ext>
              </a:extLst>
            </p:cNvPr>
            <p:cNvSpPr/>
            <p:nvPr userDrawn="1"/>
          </p:nvSpPr>
          <p:spPr>
            <a:xfrm>
              <a:off x="6681053" y="3547070"/>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5" name="Group 14">
              <a:extLst>
                <a:ext uri="{FF2B5EF4-FFF2-40B4-BE49-F238E27FC236}">
                  <a16:creationId xmlns:a16="http://schemas.microsoft.com/office/drawing/2014/main" id="{2BA5654A-7FC5-4977-C6AD-476320F5D90E}"/>
                </a:ext>
                <a:ext uri="{C183D7F6-B498-43B3-948B-1728B52AA6E4}">
                  <adec:decorative xmlns:adec="http://schemas.microsoft.com/office/drawing/2017/decorative" val="1"/>
                </a:ext>
              </a:extLst>
            </p:cNvPr>
            <p:cNvGrpSpPr/>
            <p:nvPr userDrawn="1"/>
          </p:nvGrpSpPr>
          <p:grpSpPr>
            <a:xfrm>
              <a:off x="6561140" y="3585923"/>
              <a:ext cx="952774" cy="952774"/>
              <a:chOff x="6747063" y="4036055"/>
              <a:chExt cx="528220" cy="528220"/>
            </a:xfrm>
          </p:grpSpPr>
          <p:sp>
            <p:nvSpPr>
              <p:cNvPr id="16" name="Rounded Rectangle 15">
                <a:extLst>
                  <a:ext uri="{FF2B5EF4-FFF2-40B4-BE49-F238E27FC236}">
                    <a16:creationId xmlns:a16="http://schemas.microsoft.com/office/drawing/2014/main" id="{C21946C9-9EAF-4B63-599A-FC4E42672D69}"/>
                  </a:ext>
                </a:extLst>
              </p:cNvPr>
              <p:cNvSpPr/>
              <p:nvPr/>
            </p:nvSpPr>
            <p:spPr>
              <a:xfrm>
                <a:off x="6943725" y="4137025"/>
                <a:ext cx="139700" cy="15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7" name="Graphic 16" descr="Astronaut male outline">
                <a:extLst>
                  <a:ext uri="{FF2B5EF4-FFF2-40B4-BE49-F238E27FC236}">
                    <a16:creationId xmlns:a16="http://schemas.microsoft.com/office/drawing/2014/main" id="{669C584F-84D8-2E01-04A5-78685124A4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7063" y="4036055"/>
                <a:ext cx="528220" cy="528220"/>
              </a:xfrm>
              <a:prstGeom prst="rect">
                <a:avLst/>
              </a:prstGeom>
            </p:spPr>
          </p:pic>
        </p:grpSp>
      </p:grpSp>
      <p:grpSp>
        <p:nvGrpSpPr>
          <p:cNvPr id="60" name="Group 59">
            <a:extLst>
              <a:ext uri="{FF2B5EF4-FFF2-40B4-BE49-F238E27FC236}">
                <a16:creationId xmlns:a16="http://schemas.microsoft.com/office/drawing/2014/main" id="{6149857E-2F60-360F-AF5E-6E21997C3EA4}"/>
              </a:ext>
              <a:ext uri="{C183D7F6-B498-43B3-948B-1728B52AA6E4}">
                <adec:decorative xmlns:adec="http://schemas.microsoft.com/office/drawing/2017/decorative" val="1"/>
              </a:ext>
            </a:extLst>
          </p:cNvPr>
          <p:cNvGrpSpPr/>
          <p:nvPr userDrawn="1"/>
        </p:nvGrpSpPr>
        <p:grpSpPr>
          <a:xfrm>
            <a:off x="7989572" y="1815518"/>
            <a:ext cx="952774" cy="1002186"/>
            <a:chOff x="7989572" y="1815518"/>
            <a:chExt cx="952774" cy="1002186"/>
          </a:xfrm>
        </p:grpSpPr>
        <p:sp>
          <p:nvSpPr>
            <p:cNvPr id="50" name="Oval 49">
              <a:extLst>
                <a:ext uri="{FF2B5EF4-FFF2-40B4-BE49-F238E27FC236}">
                  <a16:creationId xmlns:a16="http://schemas.microsoft.com/office/drawing/2014/main" id="{07A2D96D-82E4-1EE2-0409-4CDEBEA4176D}"/>
                </a:ext>
                <a:ext uri="{C183D7F6-B498-43B3-948B-1728B52AA6E4}">
                  <adec:decorative xmlns:adec="http://schemas.microsoft.com/office/drawing/2017/decorative" val="1"/>
                </a:ext>
              </a:extLst>
            </p:cNvPr>
            <p:cNvSpPr/>
            <p:nvPr userDrawn="1"/>
          </p:nvSpPr>
          <p:spPr>
            <a:xfrm>
              <a:off x="8156791" y="1815518"/>
              <a:ext cx="549989" cy="952774"/>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1" name="Group 40">
              <a:extLst>
                <a:ext uri="{FF2B5EF4-FFF2-40B4-BE49-F238E27FC236}">
                  <a16:creationId xmlns:a16="http://schemas.microsoft.com/office/drawing/2014/main" id="{0251065B-A02E-6D16-E39C-A8CDAB7272B8}"/>
                </a:ext>
                <a:ext uri="{C183D7F6-B498-43B3-948B-1728B52AA6E4}">
                  <adec:decorative xmlns:adec="http://schemas.microsoft.com/office/drawing/2017/decorative" val="1"/>
                </a:ext>
              </a:extLst>
            </p:cNvPr>
            <p:cNvGrpSpPr/>
            <p:nvPr userDrawn="1"/>
          </p:nvGrpSpPr>
          <p:grpSpPr>
            <a:xfrm>
              <a:off x="7989572" y="1864930"/>
              <a:ext cx="952774" cy="952774"/>
              <a:chOff x="8184330" y="2237414"/>
              <a:chExt cx="528220" cy="528220"/>
            </a:xfrm>
          </p:grpSpPr>
          <p:sp>
            <p:nvSpPr>
              <p:cNvPr id="42" name="Rounded Rectangle 41">
                <a:extLst>
                  <a:ext uri="{FF2B5EF4-FFF2-40B4-BE49-F238E27FC236}">
                    <a16:creationId xmlns:a16="http://schemas.microsoft.com/office/drawing/2014/main" id="{0E3875A7-721F-9D93-6152-34CD9E51E351}"/>
                  </a:ext>
                </a:extLst>
              </p:cNvPr>
              <p:cNvSpPr/>
              <p:nvPr/>
            </p:nvSpPr>
            <p:spPr>
              <a:xfrm>
                <a:off x="8375754" y="2552075"/>
                <a:ext cx="146154" cy="1086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3" name="Graphic 42" descr="Fluorescent Light Blub outline">
                <a:extLst>
                  <a:ext uri="{FF2B5EF4-FFF2-40B4-BE49-F238E27FC236}">
                    <a16:creationId xmlns:a16="http://schemas.microsoft.com/office/drawing/2014/main" id="{AAAAD4CF-FEF8-CD94-C24A-F58B69EA74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84330" y="2237414"/>
                <a:ext cx="528220" cy="528220"/>
              </a:xfrm>
              <a:prstGeom prst="rect">
                <a:avLst/>
              </a:prstGeom>
            </p:spPr>
          </p:pic>
        </p:grpSp>
      </p:grpSp>
      <p:grpSp>
        <p:nvGrpSpPr>
          <p:cNvPr id="36" name="Group 35">
            <a:extLst>
              <a:ext uri="{FF2B5EF4-FFF2-40B4-BE49-F238E27FC236}">
                <a16:creationId xmlns:a16="http://schemas.microsoft.com/office/drawing/2014/main" id="{EBAAFE76-32E1-9AFA-B10F-10B6FF9B1010}"/>
              </a:ext>
              <a:ext uri="{C183D7F6-B498-43B3-948B-1728B52AA6E4}">
                <adec:decorative xmlns:adec="http://schemas.microsoft.com/office/drawing/2017/decorative" val="1"/>
              </a:ext>
            </a:extLst>
          </p:cNvPr>
          <p:cNvGrpSpPr/>
          <p:nvPr userDrawn="1"/>
        </p:nvGrpSpPr>
        <p:grpSpPr>
          <a:xfrm>
            <a:off x="9340613" y="1492493"/>
            <a:ext cx="952774" cy="952774"/>
            <a:chOff x="11298880" y="3198881"/>
            <a:chExt cx="528220" cy="528220"/>
          </a:xfrm>
        </p:grpSpPr>
        <p:sp>
          <p:nvSpPr>
            <p:cNvPr id="37" name="Triangle 36">
              <a:extLst>
                <a:ext uri="{FF2B5EF4-FFF2-40B4-BE49-F238E27FC236}">
                  <a16:creationId xmlns:a16="http://schemas.microsoft.com/office/drawing/2014/main" id="{7EC20B07-2082-1525-F73C-72C3AEFD7AEF}"/>
                </a:ext>
              </a:extLst>
            </p:cNvPr>
            <p:cNvSpPr/>
            <p:nvPr/>
          </p:nvSpPr>
          <p:spPr>
            <a:xfrm rot="2647120">
              <a:off x="11709901" y="3241598"/>
              <a:ext cx="89654" cy="5344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8" name="Group 37">
              <a:extLst>
                <a:ext uri="{FF2B5EF4-FFF2-40B4-BE49-F238E27FC236}">
                  <a16:creationId xmlns:a16="http://schemas.microsoft.com/office/drawing/2014/main" id="{30A6CB04-7F44-2656-B5C0-BA19CF4A55EF}"/>
                </a:ext>
              </a:extLst>
            </p:cNvPr>
            <p:cNvGrpSpPr/>
            <p:nvPr/>
          </p:nvGrpSpPr>
          <p:grpSpPr>
            <a:xfrm>
              <a:off x="11298880" y="3198881"/>
              <a:ext cx="528220" cy="528220"/>
              <a:chOff x="11298880" y="3198881"/>
              <a:chExt cx="528220" cy="528220"/>
            </a:xfrm>
          </p:grpSpPr>
          <p:sp>
            <p:nvSpPr>
              <p:cNvPr id="39" name="Oval 38">
                <a:extLst>
                  <a:ext uri="{FF2B5EF4-FFF2-40B4-BE49-F238E27FC236}">
                    <a16:creationId xmlns:a16="http://schemas.microsoft.com/office/drawing/2014/main" id="{DDE88159-7C0D-0ECA-4691-159E9F72B0C3}"/>
                  </a:ext>
                </a:extLst>
              </p:cNvPr>
              <p:cNvSpPr/>
              <p:nvPr/>
            </p:nvSpPr>
            <p:spPr>
              <a:xfrm>
                <a:off x="11623675" y="3327400"/>
                <a:ext cx="73025" cy="730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 name="Graphic 39" descr="Rocket outline">
                <a:extLst>
                  <a:ext uri="{FF2B5EF4-FFF2-40B4-BE49-F238E27FC236}">
                    <a16:creationId xmlns:a16="http://schemas.microsoft.com/office/drawing/2014/main" id="{31D8AE9C-6DAE-18D0-4E11-D1847BFA3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98880" y="3198881"/>
                <a:ext cx="528220" cy="528220"/>
              </a:xfrm>
              <a:prstGeom prst="rect">
                <a:avLst/>
              </a:prstGeom>
            </p:spPr>
          </p:pic>
        </p:grpSp>
      </p:grpSp>
      <p:grpSp>
        <p:nvGrpSpPr>
          <p:cNvPr id="31" name="Group 30">
            <a:extLst>
              <a:ext uri="{FF2B5EF4-FFF2-40B4-BE49-F238E27FC236}">
                <a16:creationId xmlns:a16="http://schemas.microsoft.com/office/drawing/2014/main" id="{3E151E43-388D-1379-0C86-3B16B7D21A20}"/>
              </a:ext>
              <a:ext uri="{C183D7F6-B498-43B3-948B-1728B52AA6E4}">
                <adec:decorative xmlns:adec="http://schemas.microsoft.com/office/drawing/2017/decorative" val="1"/>
              </a:ext>
            </a:extLst>
          </p:cNvPr>
          <p:cNvGrpSpPr/>
          <p:nvPr userDrawn="1"/>
        </p:nvGrpSpPr>
        <p:grpSpPr>
          <a:xfrm>
            <a:off x="10415559" y="4602158"/>
            <a:ext cx="952774" cy="952774"/>
            <a:chOff x="8712550" y="4007070"/>
            <a:chExt cx="528220" cy="528220"/>
          </a:xfrm>
        </p:grpSpPr>
        <p:sp>
          <p:nvSpPr>
            <p:cNvPr id="32" name="Oval 31">
              <a:extLst>
                <a:ext uri="{FF2B5EF4-FFF2-40B4-BE49-F238E27FC236}">
                  <a16:creationId xmlns:a16="http://schemas.microsoft.com/office/drawing/2014/main" id="{A684B467-F2BC-E2CA-C1D8-58E2B8928DE0}"/>
                </a:ext>
              </a:extLst>
            </p:cNvPr>
            <p:cNvSpPr/>
            <p:nvPr/>
          </p:nvSpPr>
          <p:spPr>
            <a:xfrm>
              <a:off x="9051925" y="420052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3" name="Group 32">
              <a:extLst>
                <a:ext uri="{FF2B5EF4-FFF2-40B4-BE49-F238E27FC236}">
                  <a16:creationId xmlns:a16="http://schemas.microsoft.com/office/drawing/2014/main" id="{FC8A76DE-D6B4-E7E8-9BFC-5047FA2FBC9E}"/>
                </a:ext>
              </a:extLst>
            </p:cNvPr>
            <p:cNvGrpSpPr/>
            <p:nvPr/>
          </p:nvGrpSpPr>
          <p:grpSpPr>
            <a:xfrm>
              <a:off x="8712550" y="4007070"/>
              <a:ext cx="528220" cy="528220"/>
              <a:chOff x="8712550" y="4007070"/>
              <a:chExt cx="528220" cy="528220"/>
            </a:xfrm>
          </p:grpSpPr>
          <p:sp>
            <p:nvSpPr>
              <p:cNvPr id="34" name="Oval 33">
                <a:extLst>
                  <a:ext uri="{FF2B5EF4-FFF2-40B4-BE49-F238E27FC236}">
                    <a16:creationId xmlns:a16="http://schemas.microsoft.com/office/drawing/2014/main" id="{F7CB0088-71D9-B173-01F3-643D37EA15A1}"/>
                  </a:ext>
                </a:extLst>
              </p:cNvPr>
              <p:cNvSpPr/>
              <p:nvPr/>
            </p:nvSpPr>
            <p:spPr>
              <a:xfrm>
                <a:off x="8858250" y="4162425"/>
                <a:ext cx="123825" cy="1238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5" name="Graphic 34" descr="Test Dummy outline">
                <a:extLst>
                  <a:ext uri="{FF2B5EF4-FFF2-40B4-BE49-F238E27FC236}">
                    <a16:creationId xmlns:a16="http://schemas.microsoft.com/office/drawing/2014/main" id="{FFF4E145-FBE6-1035-8727-3E5365516D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2550" y="4007070"/>
                <a:ext cx="528220" cy="528220"/>
              </a:xfrm>
              <a:prstGeom prst="rect">
                <a:avLst/>
              </a:prstGeom>
            </p:spPr>
          </p:pic>
        </p:grpSp>
      </p:grpSp>
      <p:grpSp>
        <p:nvGrpSpPr>
          <p:cNvPr id="58" name="Group 57">
            <a:extLst>
              <a:ext uri="{FF2B5EF4-FFF2-40B4-BE49-F238E27FC236}">
                <a16:creationId xmlns:a16="http://schemas.microsoft.com/office/drawing/2014/main" id="{09AD1300-26B6-4618-9923-C9763BEA8E46}"/>
              </a:ext>
              <a:ext uri="{C183D7F6-B498-43B3-948B-1728B52AA6E4}">
                <adec:decorative xmlns:adec="http://schemas.microsoft.com/office/drawing/2017/decorative" val="1"/>
              </a:ext>
            </a:extLst>
          </p:cNvPr>
          <p:cNvGrpSpPr/>
          <p:nvPr userDrawn="1"/>
        </p:nvGrpSpPr>
        <p:grpSpPr>
          <a:xfrm>
            <a:off x="177629" y="1323744"/>
            <a:ext cx="11401345" cy="4795500"/>
            <a:chOff x="177629" y="1323744"/>
            <a:chExt cx="11401345" cy="4795500"/>
          </a:xfrm>
        </p:grpSpPr>
        <p:grpSp>
          <p:nvGrpSpPr>
            <p:cNvPr id="196" name="Group 195">
              <a:extLst>
                <a:ext uri="{FF2B5EF4-FFF2-40B4-BE49-F238E27FC236}">
                  <a16:creationId xmlns:a16="http://schemas.microsoft.com/office/drawing/2014/main" id="{191DB388-8AE6-D27E-EE45-54AE4D407964}"/>
                </a:ext>
                <a:ext uri="{C183D7F6-B498-43B3-948B-1728B52AA6E4}">
                  <adec:decorative xmlns:adec="http://schemas.microsoft.com/office/drawing/2017/decorative" val="1"/>
                </a:ext>
              </a:extLst>
            </p:cNvPr>
            <p:cNvGrpSpPr/>
            <p:nvPr userDrawn="1"/>
          </p:nvGrpSpPr>
          <p:grpSpPr>
            <a:xfrm>
              <a:off x="177629" y="4491478"/>
              <a:ext cx="301769" cy="301769"/>
              <a:chOff x="177629" y="4485128"/>
              <a:chExt cx="301769" cy="301769"/>
            </a:xfrm>
          </p:grpSpPr>
          <p:sp>
            <p:nvSpPr>
              <p:cNvPr id="195" name="Oval 194">
                <a:extLst>
                  <a:ext uri="{FF2B5EF4-FFF2-40B4-BE49-F238E27FC236}">
                    <a16:creationId xmlns:a16="http://schemas.microsoft.com/office/drawing/2014/main" id="{A53DBD0A-368E-A0FF-F28C-D20A7ED52A21}"/>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6" name="Oval 175">
                <a:extLst>
                  <a:ext uri="{FF2B5EF4-FFF2-40B4-BE49-F238E27FC236}">
                    <a16:creationId xmlns:a16="http://schemas.microsoft.com/office/drawing/2014/main" id="{7AD83492-28D3-6EE9-3E89-83AFC92038C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0" name="Group 199">
              <a:extLst>
                <a:ext uri="{FF2B5EF4-FFF2-40B4-BE49-F238E27FC236}">
                  <a16:creationId xmlns:a16="http://schemas.microsoft.com/office/drawing/2014/main" id="{C9EDB943-E93A-7686-9CD5-D347DCEB1AD8}"/>
                </a:ext>
                <a:ext uri="{C183D7F6-B498-43B3-948B-1728B52AA6E4}">
                  <adec:decorative xmlns:adec="http://schemas.microsoft.com/office/drawing/2017/decorative" val="1"/>
                </a:ext>
              </a:extLst>
            </p:cNvPr>
            <p:cNvGrpSpPr/>
            <p:nvPr userDrawn="1"/>
          </p:nvGrpSpPr>
          <p:grpSpPr>
            <a:xfrm>
              <a:off x="3840437" y="1323744"/>
              <a:ext cx="301769" cy="301769"/>
              <a:chOff x="177629" y="4485128"/>
              <a:chExt cx="301769" cy="301769"/>
            </a:xfrm>
          </p:grpSpPr>
          <p:sp>
            <p:nvSpPr>
              <p:cNvPr id="201" name="Oval 200">
                <a:extLst>
                  <a:ext uri="{FF2B5EF4-FFF2-40B4-BE49-F238E27FC236}">
                    <a16:creationId xmlns:a16="http://schemas.microsoft.com/office/drawing/2014/main" id="{05C43D67-C50C-4951-E374-5EB39BCFEE06}"/>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2" name="Oval 201">
                <a:extLst>
                  <a:ext uri="{FF2B5EF4-FFF2-40B4-BE49-F238E27FC236}">
                    <a16:creationId xmlns:a16="http://schemas.microsoft.com/office/drawing/2014/main" id="{36F888DD-164A-602B-6C03-391875003382}"/>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3" name="Group 202">
              <a:extLst>
                <a:ext uri="{FF2B5EF4-FFF2-40B4-BE49-F238E27FC236}">
                  <a16:creationId xmlns:a16="http://schemas.microsoft.com/office/drawing/2014/main" id="{A1398F04-4324-B068-362D-86BADA8CE26F}"/>
                </a:ext>
                <a:ext uri="{C183D7F6-B498-43B3-948B-1728B52AA6E4}">
                  <adec:decorative xmlns:adec="http://schemas.microsoft.com/office/drawing/2017/decorative" val="1"/>
                </a:ext>
              </a:extLst>
            </p:cNvPr>
            <p:cNvGrpSpPr/>
            <p:nvPr userDrawn="1"/>
          </p:nvGrpSpPr>
          <p:grpSpPr>
            <a:xfrm>
              <a:off x="4866228" y="5817475"/>
              <a:ext cx="301769" cy="301769"/>
              <a:chOff x="177629" y="4485128"/>
              <a:chExt cx="301769" cy="301769"/>
            </a:xfrm>
          </p:grpSpPr>
          <p:sp>
            <p:nvSpPr>
              <p:cNvPr id="204" name="Oval 203">
                <a:extLst>
                  <a:ext uri="{FF2B5EF4-FFF2-40B4-BE49-F238E27FC236}">
                    <a16:creationId xmlns:a16="http://schemas.microsoft.com/office/drawing/2014/main" id="{64313864-DCAC-8C56-BC93-C2E9D7175F28}"/>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5" name="Oval 204">
                <a:extLst>
                  <a:ext uri="{FF2B5EF4-FFF2-40B4-BE49-F238E27FC236}">
                    <a16:creationId xmlns:a16="http://schemas.microsoft.com/office/drawing/2014/main" id="{F2E03A96-264C-9B16-02A7-AB662FAF753B}"/>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6" name="Group 205">
              <a:extLst>
                <a:ext uri="{FF2B5EF4-FFF2-40B4-BE49-F238E27FC236}">
                  <a16:creationId xmlns:a16="http://schemas.microsoft.com/office/drawing/2014/main" id="{558FF337-DCBF-E18A-612C-6FAC8AA7FCF4}"/>
                </a:ext>
                <a:ext uri="{C183D7F6-B498-43B3-948B-1728B52AA6E4}">
                  <adec:decorative xmlns:adec="http://schemas.microsoft.com/office/drawing/2017/decorative" val="1"/>
                </a:ext>
              </a:extLst>
            </p:cNvPr>
            <p:cNvGrpSpPr/>
            <p:nvPr userDrawn="1"/>
          </p:nvGrpSpPr>
          <p:grpSpPr>
            <a:xfrm>
              <a:off x="8748446" y="2579010"/>
              <a:ext cx="301769" cy="301769"/>
              <a:chOff x="177629" y="4485128"/>
              <a:chExt cx="301769" cy="301769"/>
            </a:xfrm>
          </p:grpSpPr>
          <p:sp>
            <p:nvSpPr>
              <p:cNvPr id="207" name="Oval 206">
                <a:extLst>
                  <a:ext uri="{FF2B5EF4-FFF2-40B4-BE49-F238E27FC236}">
                    <a16:creationId xmlns:a16="http://schemas.microsoft.com/office/drawing/2014/main" id="{C7C00316-C72E-9B3C-82C8-DC629EB6B01E}"/>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8" name="Oval 207">
                <a:extLst>
                  <a:ext uri="{FF2B5EF4-FFF2-40B4-BE49-F238E27FC236}">
                    <a16:creationId xmlns:a16="http://schemas.microsoft.com/office/drawing/2014/main" id="{65D02F47-AFC8-498E-83E7-8CE50A21ABA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9" name="Group 208">
              <a:extLst>
                <a:ext uri="{FF2B5EF4-FFF2-40B4-BE49-F238E27FC236}">
                  <a16:creationId xmlns:a16="http://schemas.microsoft.com/office/drawing/2014/main" id="{625E5C35-EC87-4623-6A74-C2C555578E47}"/>
                </a:ext>
                <a:ext uri="{C183D7F6-B498-43B3-948B-1728B52AA6E4}">
                  <adec:decorative xmlns:adec="http://schemas.microsoft.com/office/drawing/2017/decorative" val="1"/>
                </a:ext>
              </a:extLst>
            </p:cNvPr>
            <p:cNvGrpSpPr/>
            <p:nvPr userDrawn="1"/>
          </p:nvGrpSpPr>
          <p:grpSpPr>
            <a:xfrm>
              <a:off x="11277205" y="1774315"/>
              <a:ext cx="301769" cy="301769"/>
              <a:chOff x="177629" y="4485128"/>
              <a:chExt cx="301769" cy="301769"/>
            </a:xfrm>
          </p:grpSpPr>
          <p:sp>
            <p:nvSpPr>
              <p:cNvPr id="210" name="Oval 209">
                <a:extLst>
                  <a:ext uri="{FF2B5EF4-FFF2-40B4-BE49-F238E27FC236}">
                    <a16:creationId xmlns:a16="http://schemas.microsoft.com/office/drawing/2014/main" id="{83634796-B5E9-6A3D-F3ED-093E1E473DBD}"/>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1" name="Oval 210">
                <a:extLst>
                  <a:ext uri="{FF2B5EF4-FFF2-40B4-BE49-F238E27FC236}">
                    <a16:creationId xmlns:a16="http://schemas.microsoft.com/office/drawing/2014/main" id="{61D37696-FE84-D547-9323-A142EB361F1D}"/>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4" name="Oval 43">
              <a:extLst>
                <a:ext uri="{FF2B5EF4-FFF2-40B4-BE49-F238E27FC236}">
                  <a16:creationId xmlns:a16="http://schemas.microsoft.com/office/drawing/2014/main" id="{951AF843-DA06-6016-4B8C-21A2FCEBD190}"/>
                </a:ext>
                <a:ext uri="{C183D7F6-B498-43B3-948B-1728B52AA6E4}">
                  <adec:decorative xmlns:adec="http://schemas.microsoft.com/office/drawing/2017/decorative" val="1"/>
                </a:ext>
              </a:extLst>
            </p:cNvPr>
            <p:cNvSpPr/>
            <p:nvPr userDrawn="1"/>
          </p:nvSpPr>
          <p:spPr>
            <a:xfrm>
              <a:off x="1235858" y="1807123"/>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5" name="Oval 44">
              <a:extLst>
                <a:ext uri="{FF2B5EF4-FFF2-40B4-BE49-F238E27FC236}">
                  <a16:creationId xmlns:a16="http://schemas.microsoft.com/office/drawing/2014/main" id="{8C4B75F1-72BF-3E5E-0873-D2DD25B5C228}"/>
                </a:ext>
                <a:ext uri="{C183D7F6-B498-43B3-948B-1728B52AA6E4}">
                  <adec:decorative xmlns:adec="http://schemas.microsoft.com/office/drawing/2017/decorative" val="1"/>
                </a:ext>
              </a:extLst>
            </p:cNvPr>
            <p:cNvSpPr/>
            <p:nvPr userDrawn="1"/>
          </p:nvSpPr>
          <p:spPr>
            <a:xfrm>
              <a:off x="6084045" y="3210780"/>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6" name="Oval 45">
              <a:extLst>
                <a:ext uri="{FF2B5EF4-FFF2-40B4-BE49-F238E27FC236}">
                  <a16:creationId xmlns:a16="http://schemas.microsoft.com/office/drawing/2014/main" id="{B2889E39-C57E-12AE-4D30-32EFAA08FEC4}"/>
                </a:ext>
                <a:ext uri="{C183D7F6-B498-43B3-948B-1728B52AA6E4}">
                  <adec:decorative xmlns:adec="http://schemas.microsoft.com/office/drawing/2017/decorative" val="1"/>
                </a:ext>
              </a:extLst>
            </p:cNvPr>
            <p:cNvSpPr/>
            <p:nvPr userDrawn="1"/>
          </p:nvSpPr>
          <p:spPr>
            <a:xfrm>
              <a:off x="10293387" y="5819412"/>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7" name="Oval 46">
              <a:extLst>
                <a:ext uri="{FF2B5EF4-FFF2-40B4-BE49-F238E27FC236}">
                  <a16:creationId xmlns:a16="http://schemas.microsoft.com/office/drawing/2014/main" id="{6F5C2B1A-E152-E79C-52FC-D79C44C8D117}"/>
                </a:ext>
                <a:ext uri="{C183D7F6-B498-43B3-948B-1728B52AA6E4}">
                  <adec:decorative xmlns:adec="http://schemas.microsoft.com/office/drawing/2017/decorative" val="1"/>
                </a:ext>
              </a:extLst>
            </p:cNvPr>
            <p:cNvSpPr/>
            <p:nvPr userDrawn="1"/>
          </p:nvSpPr>
          <p:spPr>
            <a:xfrm>
              <a:off x="2051341" y="5849417"/>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2894207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31445678-5922-0D9E-6854-34CDDF535B9A}"/>
              </a:ext>
              <a:ext uri="{C183D7F6-B498-43B3-948B-1728B52AA6E4}">
                <adec:decorative xmlns:adec="http://schemas.microsoft.com/office/drawing/2017/decorative" val="1"/>
              </a:ext>
            </a:extLst>
          </p:cNvPr>
          <p:cNvGrpSpPr/>
          <p:nvPr userDrawn="1"/>
        </p:nvGrpSpPr>
        <p:grpSpPr>
          <a:xfrm>
            <a:off x="6350" y="1460413"/>
            <a:ext cx="12185650" cy="5364163"/>
            <a:chOff x="6350" y="1460413"/>
            <a:chExt cx="12185650" cy="5364163"/>
          </a:xfrm>
        </p:grpSpPr>
        <p:pic>
          <p:nvPicPr>
            <p:cNvPr id="55" name="Picture 54">
              <a:extLst>
                <a:ext uri="{FF2B5EF4-FFF2-40B4-BE49-F238E27FC236}">
                  <a16:creationId xmlns:a16="http://schemas.microsoft.com/office/drawing/2014/main" id="{EFBB3930-65BE-C67D-75F8-C29BCAC0BCF7}"/>
                </a:ext>
              </a:extLst>
            </p:cNvPr>
            <p:cNvPicPr>
              <a:picLocks noChangeAspect="1"/>
            </p:cNvPicPr>
            <p:nvPr userDrawn="1"/>
          </p:nvPicPr>
          <p:blipFill>
            <a:blip r:embed="rId2"/>
            <a:stretch>
              <a:fillRect/>
            </a:stretch>
          </p:blipFill>
          <p:spPr>
            <a:xfrm>
              <a:off x="6350" y="1460413"/>
              <a:ext cx="12185650" cy="4523556"/>
            </a:xfrm>
            <a:prstGeom prst="rect">
              <a:avLst/>
            </a:prstGeom>
          </p:spPr>
        </p:pic>
        <p:pic>
          <p:nvPicPr>
            <p:cNvPr id="20" name="Picture 19">
              <a:extLst>
                <a:ext uri="{FF2B5EF4-FFF2-40B4-BE49-F238E27FC236}">
                  <a16:creationId xmlns:a16="http://schemas.microsoft.com/office/drawing/2014/main" id="{266A9694-6EC0-EF34-47E7-7D6882C86446}"/>
                </a:ext>
              </a:extLst>
            </p:cNvPr>
            <p:cNvPicPr>
              <a:picLocks noChangeAspect="1"/>
            </p:cNvPicPr>
            <p:nvPr userDrawn="1"/>
          </p:nvPicPr>
          <p:blipFill rotWithShape="1">
            <a:blip r:embed="rId3"/>
            <a:srcRect r="2854"/>
            <a:stretch/>
          </p:blipFill>
          <p:spPr>
            <a:xfrm>
              <a:off x="1385366" y="1933400"/>
              <a:ext cx="10800284" cy="4891176"/>
            </a:xfrm>
            <a:prstGeom prst="rect">
              <a:avLst/>
            </a:prstGeom>
          </p:spPr>
        </p:pic>
      </p:grpSp>
      <p:sp>
        <p:nvSpPr>
          <p:cNvPr id="2" name="Title 1">
            <a:extLst>
              <a:ext uri="{FF2B5EF4-FFF2-40B4-BE49-F238E27FC236}">
                <a16:creationId xmlns:a16="http://schemas.microsoft.com/office/drawing/2014/main" id="{F7286A7E-ECC6-8B64-7478-CBE43FBDAAAA}"/>
              </a:ext>
              <a:ext uri="{C183D7F6-B498-43B3-948B-1728B52AA6E4}">
                <adec:decorative xmlns:adec="http://schemas.microsoft.com/office/drawing/2017/decorative" val="0"/>
              </a:ext>
            </a:extLst>
          </p:cNvPr>
          <p:cNvSpPr>
            <a:spLocks noGrp="1"/>
          </p:cNvSpPr>
          <p:nvPr userDrawn="1">
            <p:ph type="title" hasCustomPrompt="1"/>
          </p:nvPr>
        </p:nvSpPr>
        <p:spPr>
          <a:xfrm>
            <a:off x="838200" y="311861"/>
            <a:ext cx="10515600" cy="958251"/>
          </a:xfrm>
        </p:spPr>
        <p:txBody>
          <a:bodyPr>
            <a:normAutofit/>
          </a:bodyPr>
          <a:lstStyle>
            <a:lvl1pPr algn="ctr">
              <a:defRPr sz="6000" b="1" cap="all" baseline="0"/>
            </a:lvl1pPr>
          </a:lstStyle>
          <a:p>
            <a:r>
              <a:rPr lang="en-US" noProof="0"/>
              <a:t>Add title here</a:t>
            </a:r>
          </a:p>
        </p:txBody>
      </p:sp>
      <p:sp>
        <p:nvSpPr>
          <p:cNvPr id="5" name="Text Placeholder 5">
            <a:extLst>
              <a:ext uri="{FF2B5EF4-FFF2-40B4-BE49-F238E27FC236}">
                <a16:creationId xmlns:a16="http://schemas.microsoft.com/office/drawing/2014/main" id="{6C5FDC83-F05F-E2CC-B26D-0B062CC49973}"/>
              </a:ext>
            </a:extLst>
          </p:cNvPr>
          <p:cNvSpPr>
            <a:spLocks noGrp="1"/>
          </p:cNvSpPr>
          <p:nvPr>
            <p:ph type="body" sz="quarter" idx="51" hasCustomPrompt="1"/>
          </p:nvPr>
        </p:nvSpPr>
        <p:spPr>
          <a:xfrm>
            <a:off x="679175" y="3754892"/>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2" name="Text Placeholder 97">
            <a:extLst>
              <a:ext uri="{FF2B5EF4-FFF2-40B4-BE49-F238E27FC236}">
                <a16:creationId xmlns:a16="http://schemas.microsoft.com/office/drawing/2014/main" id="{9A27C53F-0D89-34D4-E4E8-175EBF1A1B73}"/>
              </a:ext>
            </a:extLst>
          </p:cNvPr>
          <p:cNvSpPr>
            <a:spLocks noGrp="1"/>
          </p:cNvSpPr>
          <p:nvPr userDrawn="1">
            <p:ph type="body" sz="quarter" idx="37" hasCustomPrompt="1"/>
          </p:nvPr>
        </p:nvSpPr>
        <p:spPr>
          <a:xfrm>
            <a:off x="390035" y="347732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6" name="Text Placeholder 61">
            <a:extLst>
              <a:ext uri="{FF2B5EF4-FFF2-40B4-BE49-F238E27FC236}">
                <a16:creationId xmlns:a16="http://schemas.microsoft.com/office/drawing/2014/main" id="{D33323FB-3657-DBF3-C660-8E53E914CD76}"/>
              </a:ext>
            </a:extLst>
          </p:cNvPr>
          <p:cNvSpPr>
            <a:spLocks noGrp="1"/>
          </p:cNvSpPr>
          <p:nvPr userDrawn="1">
            <p:ph type="body" sz="quarter" idx="23" hasCustomPrompt="1"/>
          </p:nvPr>
        </p:nvSpPr>
        <p:spPr>
          <a:xfrm>
            <a:off x="847719" y="437982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87" name="Text Placeholder 63">
            <a:extLst>
              <a:ext uri="{FF2B5EF4-FFF2-40B4-BE49-F238E27FC236}">
                <a16:creationId xmlns:a16="http://schemas.microsoft.com/office/drawing/2014/main" id="{EFB7B0D0-66A4-7017-E2C8-BFD66BD3AE13}"/>
              </a:ext>
            </a:extLst>
          </p:cNvPr>
          <p:cNvSpPr>
            <a:spLocks noGrp="1"/>
          </p:cNvSpPr>
          <p:nvPr userDrawn="1">
            <p:ph type="body" sz="quarter" idx="24" hasCustomPrompt="1"/>
          </p:nvPr>
        </p:nvSpPr>
        <p:spPr>
          <a:xfrm>
            <a:off x="847719" y="486750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 name="Text Placeholder 5">
            <a:extLst>
              <a:ext uri="{FF2B5EF4-FFF2-40B4-BE49-F238E27FC236}">
                <a16:creationId xmlns:a16="http://schemas.microsoft.com/office/drawing/2014/main" id="{4642DFC3-40E7-73B0-2933-4E601A023BFC}"/>
              </a:ext>
            </a:extLst>
          </p:cNvPr>
          <p:cNvSpPr>
            <a:spLocks noGrp="1"/>
          </p:cNvSpPr>
          <p:nvPr userDrawn="1">
            <p:ph type="body" sz="quarter" idx="43" hasCustomPrompt="1"/>
          </p:nvPr>
        </p:nvSpPr>
        <p:spPr>
          <a:xfrm>
            <a:off x="1986839" y="1689617"/>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62" name="Text Placeholder 61">
            <a:extLst>
              <a:ext uri="{FF2B5EF4-FFF2-40B4-BE49-F238E27FC236}">
                <a16:creationId xmlns:a16="http://schemas.microsoft.com/office/drawing/2014/main" id="{ACF76DF4-511E-BCAD-24AA-1917D1893186}"/>
              </a:ext>
            </a:extLst>
          </p:cNvPr>
          <p:cNvSpPr>
            <a:spLocks noGrp="1"/>
          </p:cNvSpPr>
          <p:nvPr userDrawn="1">
            <p:ph type="body" sz="quarter" idx="11" hasCustomPrompt="1"/>
          </p:nvPr>
        </p:nvSpPr>
        <p:spPr>
          <a:xfrm>
            <a:off x="2156264" y="230473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64" name="Text Placeholder 63">
            <a:extLst>
              <a:ext uri="{FF2B5EF4-FFF2-40B4-BE49-F238E27FC236}">
                <a16:creationId xmlns:a16="http://schemas.microsoft.com/office/drawing/2014/main" id="{0844B068-8969-6321-4DD3-4767642367E2}"/>
              </a:ext>
            </a:extLst>
          </p:cNvPr>
          <p:cNvSpPr>
            <a:spLocks noGrp="1"/>
          </p:cNvSpPr>
          <p:nvPr userDrawn="1">
            <p:ph type="body" sz="quarter" idx="12" hasCustomPrompt="1"/>
          </p:nvPr>
        </p:nvSpPr>
        <p:spPr>
          <a:xfrm>
            <a:off x="2156264" y="279241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99" name="Text Placeholder 97">
            <a:extLst>
              <a:ext uri="{FF2B5EF4-FFF2-40B4-BE49-F238E27FC236}">
                <a16:creationId xmlns:a16="http://schemas.microsoft.com/office/drawing/2014/main" id="{DB29BEEB-8FD5-5346-B82F-8EAB6A747A29}"/>
              </a:ext>
            </a:extLst>
          </p:cNvPr>
          <p:cNvSpPr>
            <a:spLocks noGrp="1"/>
          </p:cNvSpPr>
          <p:nvPr userDrawn="1">
            <p:ph type="body" sz="quarter" idx="35" hasCustomPrompt="1"/>
          </p:nvPr>
        </p:nvSpPr>
        <p:spPr>
          <a:xfrm>
            <a:off x="3280120" y="296458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6" name="Text Placeholder 5">
            <a:extLst>
              <a:ext uri="{FF2B5EF4-FFF2-40B4-BE49-F238E27FC236}">
                <a16:creationId xmlns:a16="http://schemas.microsoft.com/office/drawing/2014/main" id="{85454582-ABBD-4964-8715-1EF2DFC1686A}"/>
              </a:ext>
            </a:extLst>
          </p:cNvPr>
          <p:cNvSpPr>
            <a:spLocks noGrp="1"/>
          </p:cNvSpPr>
          <p:nvPr>
            <p:ph type="body" sz="quarter" idx="57" hasCustomPrompt="1"/>
          </p:nvPr>
        </p:nvSpPr>
        <p:spPr>
          <a:xfrm>
            <a:off x="4159315" y="2413336"/>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0" name="Text Placeholder 97">
            <a:extLst>
              <a:ext uri="{FF2B5EF4-FFF2-40B4-BE49-F238E27FC236}">
                <a16:creationId xmlns:a16="http://schemas.microsoft.com/office/drawing/2014/main" id="{28877613-41C4-9119-BE28-5CAB258BF276}"/>
              </a:ext>
            </a:extLst>
          </p:cNvPr>
          <p:cNvSpPr>
            <a:spLocks noGrp="1"/>
          </p:cNvSpPr>
          <p:nvPr userDrawn="1">
            <p:ph type="body" sz="quarter" idx="36" hasCustomPrompt="1"/>
          </p:nvPr>
        </p:nvSpPr>
        <p:spPr>
          <a:xfrm>
            <a:off x="5450164" y="2104356"/>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9" name="Text Placeholder 61">
            <a:extLst>
              <a:ext uri="{FF2B5EF4-FFF2-40B4-BE49-F238E27FC236}">
                <a16:creationId xmlns:a16="http://schemas.microsoft.com/office/drawing/2014/main" id="{294539E2-59EE-DB6B-BA2A-518DE97D114B}"/>
              </a:ext>
            </a:extLst>
          </p:cNvPr>
          <p:cNvSpPr>
            <a:spLocks noGrp="1"/>
          </p:cNvSpPr>
          <p:nvPr userDrawn="1">
            <p:ph type="body" sz="quarter" idx="14" hasCustomPrompt="1"/>
          </p:nvPr>
        </p:nvSpPr>
        <p:spPr>
          <a:xfrm>
            <a:off x="4337915" y="3081612"/>
            <a:ext cx="1277962"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0" name="Text Placeholder 63">
            <a:extLst>
              <a:ext uri="{FF2B5EF4-FFF2-40B4-BE49-F238E27FC236}">
                <a16:creationId xmlns:a16="http://schemas.microsoft.com/office/drawing/2014/main" id="{26761B70-9720-A91A-9DE8-C71BB40499A4}"/>
              </a:ext>
            </a:extLst>
          </p:cNvPr>
          <p:cNvSpPr>
            <a:spLocks noGrp="1"/>
          </p:cNvSpPr>
          <p:nvPr userDrawn="1">
            <p:ph type="body" sz="quarter" idx="15" hasCustomPrompt="1"/>
          </p:nvPr>
        </p:nvSpPr>
        <p:spPr>
          <a:xfrm>
            <a:off x="4337915" y="3554052"/>
            <a:ext cx="127796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6" name="Text Placeholder 5">
            <a:extLst>
              <a:ext uri="{FF2B5EF4-FFF2-40B4-BE49-F238E27FC236}">
                <a16:creationId xmlns:a16="http://schemas.microsoft.com/office/drawing/2014/main" id="{FCE8B2AA-C2E9-5F8D-0EF1-A36A1966D279}"/>
              </a:ext>
            </a:extLst>
          </p:cNvPr>
          <p:cNvSpPr>
            <a:spLocks noGrp="1"/>
          </p:cNvSpPr>
          <p:nvPr>
            <p:ph type="body" sz="quarter" idx="52" hasCustomPrompt="1"/>
          </p:nvPr>
        </p:nvSpPr>
        <p:spPr>
          <a:xfrm>
            <a:off x="2772029" y="486833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3" name="Text Placeholder 97">
            <a:extLst>
              <a:ext uri="{FF2B5EF4-FFF2-40B4-BE49-F238E27FC236}">
                <a16:creationId xmlns:a16="http://schemas.microsoft.com/office/drawing/2014/main" id="{616D4056-5F98-5D42-8A8D-08560626E145}"/>
              </a:ext>
            </a:extLst>
          </p:cNvPr>
          <p:cNvSpPr>
            <a:spLocks noGrp="1"/>
          </p:cNvSpPr>
          <p:nvPr userDrawn="1">
            <p:ph type="body" sz="quarter" idx="38" hasCustomPrompt="1"/>
          </p:nvPr>
        </p:nvSpPr>
        <p:spPr>
          <a:xfrm>
            <a:off x="4070799" y="4546839"/>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9" name="Text Placeholder 61">
            <a:extLst>
              <a:ext uri="{FF2B5EF4-FFF2-40B4-BE49-F238E27FC236}">
                <a16:creationId xmlns:a16="http://schemas.microsoft.com/office/drawing/2014/main" id="{4F02E3FC-A398-A3E3-0ECA-A8A1C61ED4DA}"/>
              </a:ext>
            </a:extLst>
          </p:cNvPr>
          <p:cNvSpPr>
            <a:spLocks noGrp="1"/>
          </p:cNvSpPr>
          <p:nvPr userDrawn="1">
            <p:ph type="body" sz="quarter" idx="26" hasCustomPrompt="1"/>
          </p:nvPr>
        </p:nvSpPr>
        <p:spPr>
          <a:xfrm>
            <a:off x="2943701" y="5465548"/>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0" name="Text Placeholder 63">
            <a:extLst>
              <a:ext uri="{FF2B5EF4-FFF2-40B4-BE49-F238E27FC236}">
                <a16:creationId xmlns:a16="http://schemas.microsoft.com/office/drawing/2014/main" id="{AF627030-2DCF-9DA1-DB4E-EC8AA8265BEC}"/>
              </a:ext>
            </a:extLst>
          </p:cNvPr>
          <p:cNvSpPr>
            <a:spLocks noGrp="1"/>
          </p:cNvSpPr>
          <p:nvPr userDrawn="1">
            <p:ph type="body" sz="quarter" idx="27" hasCustomPrompt="1"/>
          </p:nvPr>
        </p:nvSpPr>
        <p:spPr>
          <a:xfrm>
            <a:off x="2943701" y="5953229"/>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7" name="Text Placeholder 5">
            <a:extLst>
              <a:ext uri="{FF2B5EF4-FFF2-40B4-BE49-F238E27FC236}">
                <a16:creationId xmlns:a16="http://schemas.microsoft.com/office/drawing/2014/main" id="{C4AF0805-0FC2-7B09-EA4F-BF7CE80CE69E}"/>
              </a:ext>
            </a:extLst>
          </p:cNvPr>
          <p:cNvSpPr>
            <a:spLocks noGrp="1"/>
          </p:cNvSpPr>
          <p:nvPr>
            <p:ph type="body" sz="quarter" idx="53" hasCustomPrompt="1"/>
          </p:nvPr>
        </p:nvSpPr>
        <p:spPr>
          <a:xfrm>
            <a:off x="5697529" y="459857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92" name="Text Placeholder 61">
            <a:extLst>
              <a:ext uri="{FF2B5EF4-FFF2-40B4-BE49-F238E27FC236}">
                <a16:creationId xmlns:a16="http://schemas.microsoft.com/office/drawing/2014/main" id="{11CD16D6-010B-3E00-E346-C449BE8A103F}"/>
              </a:ext>
            </a:extLst>
          </p:cNvPr>
          <p:cNvSpPr>
            <a:spLocks noGrp="1"/>
          </p:cNvSpPr>
          <p:nvPr userDrawn="1">
            <p:ph type="body" sz="quarter" idx="29" hasCustomPrompt="1"/>
          </p:nvPr>
        </p:nvSpPr>
        <p:spPr>
          <a:xfrm>
            <a:off x="5840980" y="5211225"/>
            <a:ext cx="1348182"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3" name="Text Placeholder 63">
            <a:extLst>
              <a:ext uri="{FF2B5EF4-FFF2-40B4-BE49-F238E27FC236}">
                <a16:creationId xmlns:a16="http://schemas.microsoft.com/office/drawing/2014/main" id="{60EAE46B-6724-AB6B-191E-6CCB8917DA70}"/>
              </a:ext>
            </a:extLst>
          </p:cNvPr>
          <p:cNvSpPr>
            <a:spLocks noGrp="1"/>
          </p:cNvSpPr>
          <p:nvPr userDrawn="1">
            <p:ph type="body" sz="quarter" idx="30" hasCustomPrompt="1"/>
          </p:nvPr>
        </p:nvSpPr>
        <p:spPr>
          <a:xfrm>
            <a:off x="5840980" y="5698906"/>
            <a:ext cx="134818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7" name="Text Placeholder 97">
            <a:extLst>
              <a:ext uri="{FF2B5EF4-FFF2-40B4-BE49-F238E27FC236}">
                <a16:creationId xmlns:a16="http://schemas.microsoft.com/office/drawing/2014/main" id="{C668B3C1-868A-2098-CD67-28AEB3250032}"/>
              </a:ext>
            </a:extLst>
          </p:cNvPr>
          <p:cNvSpPr>
            <a:spLocks noGrp="1"/>
          </p:cNvSpPr>
          <p:nvPr userDrawn="1">
            <p:ph type="body" sz="quarter" idx="42" hasCustomPrompt="1"/>
          </p:nvPr>
        </p:nvSpPr>
        <p:spPr>
          <a:xfrm>
            <a:off x="6971098" y="580991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5" name="Text Placeholder 5">
            <a:extLst>
              <a:ext uri="{FF2B5EF4-FFF2-40B4-BE49-F238E27FC236}">
                <a16:creationId xmlns:a16="http://schemas.microsoft.com/office/drawing/2014/main" id="{4BB22A85-B877-39A1-C018-64A3FEDCCC68}"/>
              </a:ext>
            </a:extLst>
          </p:cNvPr>
          <p:cNvSpPr>
            <a:spLocks noGrp="1"/>
          </p:cNvSpPr>
          <p:nvPr>
            <p:ph type="body" sz="quarter" idx="56" hasCustomPrompt="1"/>
          </p:nvPr>
        </p:nvSpPr>
        <p:spPr>
          <a:xfrm>
            <a:off x="6456687" y="1620863"/>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72" name="Text Placeholder 61">
            <a:extLst>
              <a:ext uri="{FF2B5EF4-FFF2-40B4-BE49-F238E27FC236}">
                <a16:creationId xmlns:a16="http://schemas.microsoft.com/office/drawing/2014/main" id="{6CEEACE9-8EE4-FC32-AF27-4B73BC93D379}"/>
              </a:ext>
            </a:extLst>
          </p:cNvPr>
          <p:cNvSpPr>
            <a:spLocks noGrp="1"/>
          </p:cNvSpPr>
          <p:nvPr userDrawn="1">
            <p:ph type="body" sz="quarter" idx="17" hasCustomPrompt="1"/>
          </p:nvPr>
        </p:nvSpPr>
        <p:spPr>
          <a:xfrm>
            <a:off x="6631548" y="2244785"/>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3" name="Text Placeholder 63">
            <a:extLst>
              <a:ext uri="{FF2B5EF4-FFF2-40B4-BE49-F238E27FC236}">
                <a16:creationId xmlns:a16="http://schemas.microsoft.com/office/drawing/2014/main" id="{BB7F9FF1-7617-3B39-E510-593E236FBA7E}"/>
              </a:ext>
            </a:extLst>
          </p:cNvPr>
          <p:cNvSpPr>
            <a:spLocks noGrp="1"/>
          </p:cNvSpPr>
          <p:nvPr userDrawn="1">
            <p:ph type="body" sz="quarter" idx="18" hasCustomPrompt="1"/>
          </p:nvPr>
        </p:nvSpPr>
        <p:spPr>
          <a:xfrm>
            <a:off x="6631548" y="2717225"/>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4" name="Text Placeholder 97">
            <a:extLst>
              <a:ext uri="{FF2B5EF4-FFF2-40B4-BE49-F238E27FC236}">
                <a16:creationId xmlns:a16="http://schemas.microsoft.com/office/drawing/2014/main" id="{0CD90A5F-4D3D-6BB1-B8CE-765DCC95EC90}"/>
              </a:ext>
            </a:extLst>
          </p:cNvPr>
          <p:cNvSpPr>
            <a:spLocks noGrp="1"/>
          </p:cNvSpPr>
          <p:nvPr userDrawn="1">
            <p:ph type="body" sz="quarter" idx="39" hasCustomPrompt="1"/>
          </p:nvPr>
        </p:nvSpPr>
        <p:spPr>
          <a:xfrm>
            <a:off x="7748705" y="2909287"/>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1" name="Text Placeholder 5">
            <a:extLst>
              <a:ext uri="{FF2B5EF4-FFF2-40B4-BE49-F238E27FC236}">
                <a16:creationId xmlns:a16="http://schemas.microsoft.com/office/drawing/2014/main" id="{82F7A4E9-C42A-A2A2-A151-F766779E3962}"/>
              </a:ext>
            </a:extLst>
          </p:cNvPr>
          <p:cNvSpPr>
            <a:spLocks noGrp="1"/>
          </p:cNvSpPr>
          <p:nvPr>
            <p:ph type="body" sz="quarter" idx="54" hasCustomPrompt="1"/>
          </p:nvPr>
        </p:nvSpPr>
        <p:spPr>
          <a:xfrm>
            <a:off x="8236399" y="4614369"/>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6" name="Text Placeholder 97">
            <a:extLst>
              <a:ext uri="{FF2B5EF4-FFF2-40B4-BE49-F238E27FC236}">
                <a16:creationId xmlns:a16="http://schemas.microsoft.com/office/drawing/2014/main" id="{51E633B7-1E95-92E2-7DDC-9A7B9E70B756}"/>
              </a:ext>
            </a:extLst>
          </p:cNvPr>
          <p:cNvSpPr>
            <a:spLocks noGrp="1"/>
          </p:cNvSpPr>
          <p:nvPr userDrawn="1">
            <p:ph type="body" sz="quarter" idx="41" hasCustomPrompt="1"/>
          </p:nvPr>
        </p:nvSpPr>
        <p:spPr>
          <a:xfrm>
            <a:off x="9479259" y="4328031"/>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95" name="Text Placeholder 61">
            <a:extLst>
              <a:ext uri="{FF2B5EF4-FFF2-40B4-BE49-F238E27FC236}">
                <a16:creationId xmlns:a16="http://schemas.microsoft.com/office/drawing/2014/main" id="{5FCDC069-8B0F-C8F3-14E9-43A09900CB95}"/>
              </a:ext>
            </a:extLst>
          </p:cNvPr>
          <p:cNvSpPr>
            <a:spLocks noGrp="1"/>
          </p:cNvSpPr>
          <p:nvPr userDrawn="1">
            <p:ph type="body" sz="quarter" idx="32" hasCustomPrompt="1"/>
          </p:nvPr>
        </p:nvSpPr>
        <p:spPr>
          <a:xfrm>
            <a:off x="8361036" y="5369722"/>
            <a:ext cx="1378359"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6" name="Text Placeholder 63">
            <a:extLst>
              <a:ext uri="{FF2B5EF4-FFF2-40B4-BE49-F238E27FC236}">
                <a16:creationId xmlns:a16="http://schemas.microsoft.com/office/drawing/2014/main" id="{CCA209C9-0DFE-4936-4192-BC3D167ABED8}"/>
              </a:ext>
            </a:extLst>
          </p:cNvPr>
          <p:cNvSpPr>
            <a:spLocks noGrp="1"/>
          </p:cNvSpPr>
          <p:nvPr userDrawn="1">
            <p:ph type="body" sz="quarter" idx="33" hasCustomPrompt="1"/>
          </p:nvPr>
        </p:nvSpPr>
        <p:spPr>
          <a:xfrm>
            <a:off x="8361036" y="5857403"/>
            <a:ext cx="1378359"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3" name="Text Placeholder 5">
            <a:extLst>
              <a:ext uri="{FF2B5EF4-FFF2-40B4-BE49-F238E27FC236}">
                <a16:creationId xmlns:a16="http://schemas.microsoft.com/office/drawing/2014/main" id="{89D6F33A-39E4-F20B-73C8-F48B2A375F86}"/>
              </a:ext>
            </a:extLst>
          </p:cNvPr>
          <p:cNvSpPr>
            <a:spLocks noGrp="1"/>
          </p:cNvSpPr>
          <p:nvPr>
            <p:ph type="body" sz="quarter" idx="55" hasCustomPrompt="1"/>
          </p:nvPr>
        </p:nvSpPr>
        <p:spPr>
          <a:xfrm>
            <a:off x="9442443" y="2600480"/>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5" name="Text Placeholder 97">
            <a:extLst>
              <a:ext uri="{FF2B5EF4-FFF2-40B4-BE49-F238E27FC236}">
                <a16:creationId xmlns:a16="http://schemas.microsoft.com/office/drawing/2014/main" id="{BC978A5E-BA57-D579-B645-8427AD22EA44}"/>
              </a:ext>
            </a:extLst>
          </p:cNvPr>
          <p:cNvSpPr>
            <a:spLocks noGrp="1"/>
          </p:cNvSpPr>
          <p:nvPr userDrawn="1">
            <p:ph type="body" sz="quarter" idx="40" hasCustomPrompt="1"/>
          </p:nvPr>
        </p:nvSpPr>
        <p:spPr>
          <a:xfrm>
            <a:off x="10752251" y="230735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75" name="Text Placeholder 61">
            <a:extLst>
              <a:ext uri="{FF2B5EF4-FFF2-40B4-BE49-F238E27FC236}">
                <a16:creationId xmlns:a16="http://schemas.microsoft.com/office/drawing/2014/main" id="{B6F832EC-808B-6975-C6A4-504CA92D4C2B}"/>
              </a:ext>
            </a:extLst>
          </p:cNvPr>
          <p:cNvSpPr>
            <a:spLocks noGrp="1"/>
          </p:cNvSpPr>
          <p:nvPr userDrawn="1">
            <p:ph type="body" sz="quarter" idx="20" hasCustomPrompt="1"/>
          </p:nvPr>
        </p:nvSpPr>
        <p:spPr>
          <a:xfrm>
            <a:off x="9609126" y="3233383"/>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6" name="Text Placeholder 63">
            <a:extLst>
              <a:ext uri="{FF2B5EF4-FFF2-40B4-BE49-F238E27FC236}">
                <a16:creationId xmlns:a16="http://schemas.microsoft.com/office/drawing/2014/main" id="{133A3E42-95A8-F5D9-0568-81B074FC5EBA}"/>
              </a:ext>
            </a:extLst>
          </p:cNvPr>
          <p:cNvSpPr>
            <a:spLocks noGrp="1"/>
          </p:cNvSpPr>
          <p:nvPr userDrawn="1">
            <p:ph type="body" sz="quarter" idx="21" hasCustomPrompt="1"/>
          </p:nvPr>
        </p:nvSpPr>
        <p:spPr>
          <a:xfrm>
            <a:off x="9609126" y="370582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grpSp>
        <p:nvGrpSpPr>
          <p:cNvPr id="111" name="Group 110">
            <a:extLst>
              <a:ext uri="{FF2B5EF4-FFF2-40B4-BE49-F238E27FC236}">
                <a16:creationId xmlns:a16="http://schemas.microsoft.com/office/drawing/2014/main" id="{3DF54CD3-BB3E-E782-CD8E-51009C4C983B}"/>
              </a:ext>
              <a:ext uri="{C183D7F6-B498-43B3-948B-1728B52AA6E4}">
                <adec:decorative xmlns:adec="http://schemas.microsoft.com/office/drawing/2017/decorative" val="1"/>
              </a:ext>
            </a:extLst>
          </p:cNvPr>
          <p:cNvGrpSpPr/>
          <p:nvPr userDrawn="1"/>
        </p:nvGrpSpPr>
        <p:grpSpPr>
          <a:xfrm>
            <a:off x="904788" y="2454293"/>
            <a:ext cx="952774" cy="952774"/>
            <a:chOff x="1439932" y="5704678"/>
            <a:chExt cx="528220" cy="528220"/>
          </a:xfrm>
        </p:grpSpPr>
        <p:sp>
          <p:nvSpPr>
            <p:cNvPr id="112" name="Rounded Rectangle 22">
              <a:extLst>
                <a:ext uri="{FF2B5EF4-FFF2-40B4-BE49-F238E27FC236}">
                  <a16:creationId xmlns:a16="http://schemas.microsoft.com/office/drawing/2014/main" id="{AF537999-FC7A-D972-3F60-688A6E291ABB}"/>
                </a:ext>
              </a:extLst>
            </p:cNvPr>
            <p:cNvSpPr/>
            <p:nvPr/>
          </p:nvSpPr>
          <p:spPr>
            <a:xfrm>
              <a:off x="1584325" y="5946775"/>
              <a:ext cx="231775" cy="257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13" name="Graphic 112" descr="Beaker outline">
              <a:extLst>
                <a:ext uri="{FF2B5EF4-FFF2-40B4-BE49-F238E27FC236}">
                  <a16:creationId xmlns:a16="http://schemas.microsoft.com/office/drawing/2014/main" id="{0B68F278-EA7A-A028-E6FE-49BCB80C0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9932" y="5704678"/>
              <a:ext cx="528220" cy="528220"/>
            </a:xfrm>
            <a:prstGeom prst="rect">
              <a:avLst/>
            </a:prstGeom>
          </p:spPr>
        </p:pic>
      </p:grpSp>
      <p:grpSp>
        <p:nvGrpSpPr>
          <p:cNvPr id="25" name="Group 24">
            <a:extLst>
              <a:ext uri="{FF2B5EF4-FFF2-40B4-BE49-F238E27FC236}">
                <a16:creationId xmlns:a16="http://schemas.microsoft.com/office/drawing/2014/main" id="{DA472485-8431-4413-76EE-E60ECE8C4CCA}"/>
              </a:ext>
              <a:ext uri="{C183D7F6-B498-43B3-948B-1728B52AA6E4}">
                <adec:decorative xmlns:adec="http://schemas.microsoft.com/office/drawing/2017/decorative" val="1"/>
              </a:ext>
            </a:extLst>
          </p:cNvPr>
          <p:cNvGrpSpPr/>
          <p:nvPr userDrawn="1"/>
        </p:nvGrpSpPr>
        <p:grpSpPr>
          <a:xfrm>
            <a:off x="2664150" y="3684053"/>
            <a:ext cx="952774" cy="952774"/>
            <a:chOff x="2951231" y="3465853"/>
            <a:chExt cx="528220" cy="528220"/>
          </a:xfrm>
        </p:grpSpPr>
        <p:sp>
          <p:nvSpPr>
            <p:cNvPr id="26" name="Triangle 25">
              <a:extLst>
                <a:ext uri="{FF2B5EF4-FFF2-40B4-BE49-F238E27FC236}">
                  <a16:creationId xmlns:a16="http://schemas.microsoft.com/office/drawing/2014/main" id="{E67F9920-7336-E2C5-FDBA-ED51BB31268E}"/>
                </a:ext>
              </a:extLst>
            </p:cNvPr>
            <p:cNvSpPr/>
            <p:nvPr/>
          </p:nvSpPr>
          <p:spPr>
            <a:xfrm>
              <a:off x="3117064" y="3719958"/>
              <a:ext cx="196553" cy="24110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7" name="Graphic 26" descr="Flask outline">
              <a:extLst>
                <a:ext uri="{FF2B5EF4-FFF2-40B4-BE49-F238E27FC236}">
                  <a16:creationId xmlns:a16="http://schemas.microsoft.com/office/drawing/2014/main" id="{F4815F2C-6ED5-865C-6B4B-80AFD725C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1231" y="3465853"/>
              <a:ext cx="528220" cy="528220"/>
            </a:xfrm>
            <a:prstGeom prst="rect">
              <a:avLst/>
            </a:prstGeom>
          </p:spPr>
        </p:pic>
      </p:grpSp>
      <p:grpSp>
        <p:nvGrpSpPr>
          <p:cNvPr id="28" name="Group 27">
            <a:extLst>
              <a:ext uri="{FF2B5EF4-FFF2-40B4-BE49-F238E27FC236}">
                <a16:creationId xmlns:a16="http://schemas.microsoft.com/office/drawing/2014/main" id="{71EE792B-79B1-50C3-343A-E3F4D5402B9B}"/>
              </a:ext>
              <a:ext uri="{C183D7F6-B498-43B3-948B-1728B52AA6E4}">
                <adec:decorative xmlns:adec="http://schemas.microsoft.com/office/drawing/2017/decorative" val="1"/>
              </a:ext>
            </a:extLst>
          </p:cNvPr>
          <p:cNvGrpSpPr/>
          <p:nvPr userDrawn="1"/>
        </p:nvGrpSpPr>
        <p:grpSpPr>
          <a:xfrm>
            <a:off x="3938315" y="1480066"/>
            <a:ext cx="952774" cy="952774"/>
            <a:chOff x="4289303" y="1663393"/>
            <a:chExt cx="528220" cy="528220"/>
          </a:xfrm>
        </p:grpSpPr>
        <p:sp>
          <p:nvSpPr>
            <p:cNvPr id="29" name="Triangle 28">
              <a:extLst>
                <a:ext uri="{FF2B5EF4-FFF2-40B4-BE49-F238E27FC236}">
                  <a16:creationId xmlns:a16="http://schemas.microsoft.com/office/drawing/2014/main" id="{F8552807-4426-A927-ECE6-5AC796EC0C35}"/>
                </a:ext>
              </a:extLst>
            </p:cNvPr>
            <p:cNvSpPr/>
            <p:nvPr/>
          </p:nvSpPr>
          <p:spPr>
            <a:xfrm>
              <a:off x="4413250" y="1775103"/>
              <a:ext cx="174625" cy="14605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0" name="Graphic 29" descr="Mountains outline">
              <a:extLst>
                <a:ext uri="{FF2B5EF4-FFF2-40B4-BE49-F238E27FC236}">
                  <a16:creationId xmlns:a16="http://schemas.microsoft.com/office/drawing/2014/main" id="{DAB608FC-C0B8-B163-AE89-433F36BD1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9303" y="1663393"/>
              <a:ext cx="528220" cy="528220"/>
            </a:xfrm>
            <a:prstGeom prst="rect">
              <a:avLst/>
            </a:prstGeom>
          </p:spPr>
        </p:pic>
      </p:grpSp>
      <p:grpSp>
        <p:nvGrpSpPr>
          <p:cNvPr id="59" name="Group 58">
            <a:extLst>
              <a:ext uri="{FF2B5EF4-FFF2-40B4-BE49-F238E27FC236}">
                <a16:creationId xmlns:a16="http://schemas.microsoft.com/office/drawing/2014/main" id="{D99B50B6-EFD7-4DFA-6C2D-453341A8DCED}"/>
              </a:ext>
              <a:ext uri="{C183D7F6-B498-43B3-948B-1728B52AA6E4}">
                <adec:decorative xmlns:adec="http://schemas.microsoft.com/office/drawing/2017/decorative" val="1"/>
              </a:ext>
            </a:extLst>
          </p:cNvPr>
          <p:cNvGrpSpPr/>
          <p:nvPr userDrawn="1"/>
        </p:nvGrpSpPr>
        <p:grpSpPr>
          <a:xfrm>
            <a:off x="4622277" y="5047462"/>
            <a:ext cx="805762" cy="805762"/>
            <a:chOff x="4622277" y="5047462"/>
            <a:chExt cx="805762" cy="805762"/>
          </a:xfrm>
        </p:grpSpPr>
        <p:sp>
          <p:nvSpPr>
            <p:cNvPr id="48" name="Oval 47">
              <a:extLst>
                <a:ext uri="{FF2B5EF4-FFF2-40B4-BE49-F238E27FC236}">
                  <a16:creationId xmlns:a16="http://schemas.microsoft.com/office/drawing/2014/main" id="{B5628EA7-1F58-28ED-D2BF-911EDFF9C1AE}"/>
                </a:ext>
                <a:ext uri="{C183D7F6-B498-43B3-948B-1728B52AA6E4}">
                  <adec:decorative xmlns:adec="http://schemas.microsoft.com/office/drawing/2017/decorative" val="1"/>
                </a:ext>
              </a:extLst>
            </p:cNvPr>
            <p:cNvSpPr/>
            <p:nvPr userDrawn="1"/>
          </p:nvSpPr>
          <p:spPr>
            <a:xfrm>
              <a:off x="4682503" y="5096114"/>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B4B798C8-1467-0056-A809-6782DE79ABB4}"/>
                </a:ext>
                <a:ext uri="{C183D7F6-B498-43B3-948B-1728B52AA6E4}">
                  <adec:decorative xmlns:adec="http://schemas.microsoft.com/office/drawing/2017/decorative" val="1"/>
                </a:ext>
              </a:extLst>
            </p:cNvPr>
            <p:cNvGrpSpPr/>
            <p:nvPr userDrawn="1"/>
          </p:nvGrpSpPr>
          <p:grpSpPr>
            <a:xfrm>
              <a:off x="4622277" y="5047462"/>
              <a:ext cx="805762" cy="805762"/>
              <a:chOff x="4754023" y="5074814"/>
              <a:chExt cx="528220" cy="528220"/>
            </a:xfrm>
          </p:grpSpPr>
          <p:sp>
            <p:nvSpPr>
              <p:cNvPr id="19" name="Oval 18">
                <a:extLst>
                  <a:ext uri="{FF2B5EF4-FFF2-40B4-BE49-F238E27FC236}">
                    <a16:creationId xmlns:a16="http://schemas.microsoft.com/office/drawing/2014/main" id="{0B213240-4F8D-98CD-565D-2EC9BEDADC1B}"/>
                  </a:ext>
                </a:extLst>
              </p:cNvPr>
              <p:cNvSpPr/>
              <p:nvPr/>
            </p:nvSpPr>
            <p:spPr>
              <a:xfrm>
                <a:off x="4997450" y="5334000"/>
                <a:ext cx="47625" cy="476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1" name="Graphic 20" descr="Stopwatch 50% outline">
                <a:extLst>
                  <a:ext uri="{FF2B5EF4-FFF2-40B4-BE49-F238E27FC236}">
                    <a16:creationId xmlns:a16="http://schemas.microsoft.com/office/drawing/2014/main" id="{46885AC9-7CD3-8BC1-E57A-61B4E8C1E1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4023" y="5074814"/>
                <a:ext cx="528220" cy="528220"/>
              </a:xfrm>
              <a:prstGeom prst="rect">
                <a:avLst/>
              </a:prstGeom>
            </p:spPr>
          </p:pic>
        </p:grpSp>
      </p:grpSp>
      <p:grpSp>
        <p:nvGrpSpPr>
          <p:cNvPr id="8" name="Group 7">
            <a:extLst>
              <a:ext uri="{FF2B5EF4-FFF2-40B4-BE49-F238E27FC236}">
                <a16:creationId xmlns:a16="http://schemas.microsoft.com/office/drawing/2014/main" id="{63C61C0D-B53E-B284-0E62-9A7696BD9534}"/>
              </a:ext>
              <a:ext uri="{C183D7F6-B498-43B3-948B-1728B52AA6E4}">
                <adec:decorative xmlns:adec="http://schemas.microsoft.com/office/drawing/2017/decorative" val="1"/>
              </a:ext>
            </a:extLst>
          </p:cNvPr>
          <p:cNvGrpSpPr/>
          <p:nvPr userDrawn="1"/>
        </p:nvGrpSpPr>
        <p:grpSpPr>
          <a:xfrm>
            <a:off x="6561140" y="3547070"/>
            <a:ext cx="952774" cy="991627"/>
            <a:chOff x="6561140" y="3547070"/>
            <a:chExt cx="952774" cy="991627"/>
          </a:xfrm>
        </p:grpSpPr>
        <p:sp>
          <p:nvSpPr>
            <p:cNvPr id="49" name="Oval 48">
              <a:extLst>
                <a:ext uri="{FF2B5EF4-FFF2-40B4-BE49-F238E27FC236}">
                  <a16:creationId xmlns:a16="http://schemas.microsoft.com/office/drawing/2014/main" id="{1ED6A410-8C78-CE05-2EF9-C9A68C64C280}"/>
                </a:ext>
                <a:ext uri="{C183D7F6-B498-43B3-948B-1728B52AA6E4}">
                  <adec:decorative xmlns:adec="http://schemas.microsoft.com/office/drawing/2017/decorative" val="1"/>
                </a:ext>
              </a:extLst>
            </p:cNvPr>
            <p:cNvSpPr/>
            <p:nvPr userDrawn="1"/>
          </p:nvSpPr>
          <p:spPr>
            <a:xfrm>
              <a:off x="6681053" y="3547070"/>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5" name="Group 14">
              <a:extLst>
                <a:ext uri="{FF2B5EF4-FFF2-40B4-BE49-F238E27FC236}">
                  <a16:creationId xmlns:a16="http://schemas.microsoft.com/office/drawing/2014/main" id="{2BA5654A-7FC5-4977-C6AD-476320F5D90E}"/>
                </a:ext>
                <a:ext uri="{C183D7F6-B498-43B3-948B-1728B52AA6E4}">
                  <adec:decorative xmlns:adec="http://schemas.microsoft.com/office/drawing/2017/decorative" val="1"/>
                </a:ext>
              </a:extLst>
            </p:cNvPr>
            <p:cNvGrpSpPr/>
            <p:nvPr userDrawn="1"/>
          </p:nvGrpSpPr>
          <p:grpSpPr>
            <a:xfrm>
              <a:off x="6561140" y="3585923"/>
              <a:ext cx="952774" cy="952774"/>
              <a:chOff x="6747063" y="4036055"/>
              <a:chExt cx="528220" cy="528220"/>
            </a:xfrm>
          </p:grpSpPr>
          <p:sp>
            <p:nvSpPr>
              <p:cNvPr id="16" name="Rounded Rectangle 15">
                <a:extLst>
                  <a:ext uri="{FF2B5EF4-FFF2-40B4-BE49-F238E27FC236}">
                    <a16:creationId xmlns:a16="http://schemas.microsoft.com/office/drawing/2014/main" id="{C21946C9-9EAF-4B63-599A-FC4E42672D69}"/>
                  </a:ext>
                </a:extLst>
              </p:cNvPr>
              <p:cNvSpPr/>
              <p:nvPr/>
            </p:nvSpPr>
            <p:spPr>
              <a:xfrm>
                <a:off x="6943725" y="4137025"/>
                <a:ext cx="139700" cy="15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7" name="Graphic 16" descr="Astronaut male outline">
                <a:extLst>
                  <a:ext uri="{FF2B5EF4-FFF2-40B4-BE49-F238E27FC236}">
                    <a16:creationId xmlns:a16="http://schemas.microsoft.com/office/drawing/2014/main" id="{669C584F-84D8-2E01-04A5-78685124A4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7063" y="4036055"/>
                <a:ext cx="528220" cy="528220"/>
              </a:xfrm>
              <a:prstGeom prst="rect">
                <a:avLst/>
              </a:prstGeom>
            </p:spPr>
          </p:pic>
        </p:grpSp>
      </p:grpSp>
      <p:grpSp>
        <p:nvGrpSpPr>
          <p:cNvPr id="60" name="Group 59">
            <a:extLst>
              <a:ext uri="{FF2B5EF4-FFF2-40B4-BE49-F238E27FC236}">
                <a16:creationId xmlns:a16="http://schemas.microsoft.com/office/drawing/2014/main" id="{6149857E-2F60-360F-AF5E-6E21997C3EA4}"/>
              </a:ext>
              <a:ext uri="{C183D7F6-B498-43B3-948B-1728B52AA6E4}">
                <adec:decorative xmlns:adec="http://schemas.microsoft.com/office/drawing/2017/decorative" val="1"/>
              </a:ext>
            </a:extLst>
          </p:cNvPr>
          <p:cNvGrpSpPr/>
          <p:nvPr userDrawn="1"/>
        </p:nvGrpSpPr>
        <p:grpSpPr>
          <a:xfrm>
            <a:off x="7989572" y="1815518"/>
            <a:ext cx="952774" cy="1002186"/>
            <a:chOff x="7989572" y="1815518"/>
            <a:chExt cx="952774" cy="1002186"/>
          </a:xfrm>
        </p:grpSpPr>
        <p:sp>
          <p:nvSpPr>
            <p:cNvPr id="50" name="Oval 49">
              <a:extLst>
                <a:ext uri="{FF2B5EF4-FFF2-40B4-BE49-F238E27FC236}">
                  <a16:creationId xmlns:a16="http://schemas.microsoft.com/office/drawing/2014/main" id="{07A2D96D-82E4-1EE2-0409-4CDEBEA4176D}"/>
                </a:ext>
                <a:ext uri="{C183D7F6-B498-43B3-948B-1728B52AA6E4}">
                  <adec:decorative xmlns:adec="http://schemas.microsoft.com/office/drawing/2017/decorative" val="1"/>
                </a:ext>
              </a:extLst>
            </p:cNvPr>
            <p:cNvSpPr/>
            <p:nvPr userDrawn="1"/>
          </p:nvSpPr>
          <p:spPr>
            <a:xfrm>
              <a:off x="8156791" y="1815518"/>
              <a:ext cx="549989" cy="952774"/>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1" name="Group 40">
              <a:extLst>
                <a:ext uri="{FF2B5EF4-FFF2-40B4-BE49-F238E27FC236}">
                  <a16:creationId xmlns:a16="http://schemas.microsoft.com/office/drawing/2014/main" id="{0251065B-A02E-6D16-E39C-A8CDAB7272B8}"/>
                </a:ext>
                <a:ext uri="{C183D7F6-B498-43B3-948B-1728B52AA6E4}">
                  <adec:decorative xmlns:adec="http://schemas.microsoft.com/office/drawing/2017/decorative" val="1"/>
                </a:ext>
              </a:extLst>
            </p:cNvPr>
            <p:cNvGrpSpPr/>
            <p:nvPr userDrawn="1"/>
          </p:nvGrpSpPr>
          <p:grpSpPr>
            <a:xfrm>
              <a:off x="7989572" y="1864930"/>
              <a:ext cx="952774" cy="952774"/>
              <a:chOff x="8184330" y="2237414"/>
              <a:chExt cx="528220" cy="528220"/>
            </a:xfrm>
          </p:grpSpPr>
          <p:sp>
            <p:nvSpPr>
              <p:cNvPr id="42" name="Rounded Rectangle 41">
                <a:extLst>
                  <a:ext uri="{FF2B5EF4-FFF2-40B4-BE49-F238E27FC236}">
                    <a16:creationId xmlns:a16="http://schemas.microsoft.com/office/drawing/2014/main" id="{0E3875A7-721F-9D93-6152-34CD9E51E351}"/>
                  </a:ext>
                </a:extLst>
              </p:cNvPr>
              <p:cNvSpPr/>
              <p:nvPr/>
            </p:nvSpPr>
            <p:spPr>
              <a:xfrm>
                <a:off x="8375754" y="2552075"/>
                <a:ext cx="146154" cy="1086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3" name="Graphic 42" descr="Fluorescent Light Blub outline">
                <a:extLst>
                  <a:ext uri="{FF2B5EF4-FFF2-40B4-BE49-F238E27FC236}">
                    <a16:creationId xmlns:a16="http://schemas.microsoft.com/office/drawing/2014/main" id="{AAAAD4CF-FEF8-CD94-C24A-F58B69EA74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84330" y="2237414"/>
                <a:ext cx="528220" cy="528220"/>
              </a:xfrm>
              <a:prstGeom prst="rect">
                <a:avLst/>
              </a:prstGeom>
            </p:spPr>
          </p:pic>
        </p:grpSp>
      </p:grpSp>
      <p:grpSp>
        <p:nvGrpSpPr>
          <p:cNvPr id="36" name="Group 35">
            <a:extLst>
              <a:ext uri="{FF2B5EF4-FFF2-40B4-BE49-F238E27FC236}">
                <a16:creationId xmlns:a16="http://schemas.microsoft.com/office/drawing/2014/main" id="{EBAAFE76-32E1-9AFA-B10F-10B6FF9B1010}"/>
              </a:ext>
              <a:ext uri="{C183D7F6-B498-43B3-948B-1728B52AA6E4}">
                <adec:decorative xmlns:adec="http://schemas.microsoft.com/office/drawing/2017/decorative" val="1"/>
              </a:ext>
            </a:extLst>
          </p:cNvPr>
          <p:cNvGrpSpPr/>
          <p:nvPr userDrawn="1"/>
        </p:nvGrpSpPr>
        <p:grpSpPr>
          <a:xfrm>
            <a:off x="9340613" y="1492493"/>
            <a:ext cx="952774" cy="952774"/>
            <a:chOff x="11298880" y="3198881"/>
            <a:chExt cx="528220" cy="528220"/>
          </a:xfrm>
        </p:grpSpPr>
        <p:sp>
          <p:nvSpPr>
            <p:cNvPr id="37" name="Triangle 36">
              <a:extLst>
                <a:ext uri="{FF2B5EF4-FFF2-40B4-BE49-F238E27FC236}">
                  <a16:creationId xmlns:a16="http://schemas.microsoft.com/office/drawing/2014/main" id="{7EC20B07-2082-1525-F73C-72C3AEFD7AEF}"/>
                </a:ext>
              </a:extLst>
            </p:cNvPr>
            <p:cNvSpPr/>
            <p:nvPr/>
          </p:nvSpPr>
          <p:spPr>
            <a:xfrm rot="2647120">
              <a:off x="11709901" y="3241598"/>
              <a:ext cx="89654" cy="5344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8" name="Group 37">
              <a:extLst>
                <a:ext uri="{FF2B5EF4-FFF2-40B4-BE49-F238E27FC236}">
                  <a16:creationId xmlns:a16="http://schemas.microsoft.com/office/drawing/2014/main" id="{30A6CB04-7F44-2656-B5C0-BA19CF4A55EF}"/>
                </a:ext>
              </a:extLst>
            </p:cNvPr>
            <p:cNvGrpSpPr/>
            <p:nvPr/>
          </p:nvGrpSpPr>
          <p:grpSpPr>
            <a:xfrm>
              <a:off x="11298880" y="3198881"/>
              <a:ext cx="528220" cy="528220"/>
              <a:chOff x="11298880" y="3198881"/>
              <a:chExt cx="528220" cy="528220"/>
            </a:xfrm>
          </p:grpSpPr>
          <p:sp>
            <p:nvSpPr>
              <p:cNvPr id="39" name="Oval 38">
                <a:extLst>
                  <a:ext uri="{FF2B5EF4-FFF2-40B4-BE49-F238E27FC236}">
                    <a16:creationId xmlns:a16="http://schemas.microsoft.com/office/drawing/2014/main" id="{DDE88159-7C0D-0ECA-4691-159E9F72B0C3}"/>
                  </a:ext>
                </a:extLst>
              </p:cNvPr>
              <p:cNvSpPr/>
              <p:nvPr/>
            </p:nvSpPr>
            <p:spPr>
              <a:xfrm>
                <a:off x="11623675" y="3327400"/>
                <a:ext cx="73025" cy="730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 name="Graphic 39" descr="Rocket outline">
                <a:extLst>
                  <a:ext uri="{FF2B5EF4-FFF2-40B4-BE49-F238E27FC236}">
                    <a16:creationId xmlns:a16="http://schemas.microsoft.com/office/drawing/2014/main" id="{31D8AE9C-6DAE-18D0-4E11-D1847BFA3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98880" y="3198881"/>
                <a:ext cx="528220" cy="528220"/>
              </a:xfrm>
              <a:prstGeom prst="rect">
                <a:avLst/>
              </a:prstGeom>
            </p:spPr>
          </p:pic>
        </p:grpSp>
      </p:grpSp>
      <p:grpSp>
        <p:nvGrpSpPr>
          <p:cNvPr id="31" name="Group 30">
            <a:extLst>
              <a:ext uri="{FF2B5EF4-FFF2-40B4-BE49-F238E27FC236}">
                <a16:creationId xmlns:a16="http://schemas.microsoft.com/office/drawing/2014/main" id="{3E151E43-388D-1379-0C86-3B16B7D21A20}"/>
              </a:ext>
              <a:ext uri="{C183D7F6-B498-43B3-948B-1728B52AA6E4}">
                <adec:decorative xmlns:adec="http://schemas.microsoft.com/office/drawing/2017/decorative" val="1"/>
              </a:ext>
            </a:extLst>
          </p:cNvPr>
          <p:cNvGrpSpPr/>
          <p:nvPr userDrawn="1"/>
        </p:nvGrpSpPr>
        <p:grpSpPr>
          <a:xfrm>
            <a:off x="10415559" y="4602158"/>
            <a:ext cx="952774" cy="952774"/>
            <a:chOff x="8712550" y="4007070"/>
            <a:chExt cx="528220" cy="528220"/>
          </a:xfrm>
        </p:grpSpPr>
        <p:sp>
          <p:nvSpPr>
            <p:cNvPr id="32" name="Oval 31">
              <a:extLst>
                <a:ext uri="{FF2B5EF4-FFF2-40B4-BE49-F238E27FC236}">
                  <a16:creationId xmlns:a16="http://schemas.microsoft.com/office/drawing/2014/main" id="{A684B467-F2BC-E2CA-C1D8-58E2B8928DE0}"/>
                </a:ext>
              </a:extLst>
            </p:cNvPr>
            <p:cNvSpPr/>
            <p:nvPr/>
          </p:nvSpPr>
          <p:spPr>
            <a:xfrm>
              <a:off x="9051925" y="420052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3" name="Group 32">
              <a:extLst>
                <a:ext uri="{FF2B5EF4-FFF2-40B4-BE49-F238E27FC236}">
                  <a16:creationId xmlns:a16="http://schemas.microsoft.com/office/drawing/2014/main" id="{FC8A76DE-D6B4-E7E8-9BFC-5047FA2FBC9E}"/>
                </a:ext>
              </a:extLst>
            </p:cNvPr>
            <p:cNvGrpSpPr/>
            <p:nvPr/>
          </p:nvGrpSpPr>
          <p:grpSpPr>
            <a:xfrm>
              <a:off x="8712550" y="4007070"/>
              <a:ext cx="528220" cy="528220"/>
              <a:chOff x="8712550" y="4007070"/>
              <a:chExt cx="528220" cy="528220"/>
            </a:xfrm>
          </p:grpSpPr>
          <p:sp>
            <p:nvSpPr>
              <p:cNvPr id="34" name="Oval 33">
                <a:extLst>
                  <a:ext uri="{FF2B5EF4-FFF2-40B4-BE49-F238E27FC236}">
                    <a16:creationId xmlns:a16="http://schemas.microsoft.com/office/drawing/2014/main" id="{F7CB0088-71D9-B173-01F3-643D37EA15A1}"/>
                  </a:ext>
                </a:extLst>
              </p:cNvPr>
              <p:cNvSpPr/>
              <p:nvPr/>
            </p:nvSpPr>
            <p:spPr>
              <a:xfrm>
                <a:off x="8858250" y="4162425"/>
                <a:ext cx="123825" cy="1238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5" name="Graphic 34" descr="Test Dummy outline">
                <a:extLst>
                  <a:ext uri="{FF2B5EF4-FFF2-40B4-BE49-F238E27FC236}">
                    <a16:creationId xmlns:a16="http://schemas.microsoft.com/office/drawing/2014/main" id="{FFF4E145-FBE6-1035-8727-3E5365516D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2550" y="4007070"/>
                <a:ext cx="528220" cy="528220"/>
              </a:xfrm>
              <a:prstGeom prst="rect">
                <a:avLst/>
              </a:prstGeom>
            </p:spPr>
          </p:pic>
        </p:grpSp>
      </p:grpSp>
      <p:grpSp>
        <p:nvGrpSpPr>
          <p:cNvPr id="58" name="Group 57">
            <a:extLst>
              <a:ext uri="{FF2B5EF4-FFF2-40B4-BE49-F238E27FC236}">
                <a16:creationId xmlns:a16="http://schemas.microsoft.com/office/drawing/2014/main" id="{09AD1300-26B6-4618-9923-C9763BEA8E46}"/>
              </a:ext>
              <a:ext uri="{C183D7F6-B498-43B3-948B-1728B52AA6E4}">
                <adec:decorative xmlns:adec="http://schemas.microsoft.com/office/drawing/2017/decorative" val="1"/>
              </a:ext>
            </a:extLst>
          </p:cNvPr>
          <p:cNvGrpSpPr/>
          <p:nvPr userDrawn="1"/>
        </p:nvGrpSpPr>
        <p:grpSpPr>
          <a:xfrm>
            <a:off x="177629" y="1323744"/>
            <a:ext cx="11401345" cy="4795500"/>
            <a:chOff x="177629" y="1323744"/>
            <a:chExt cx="11401345" cy="4795500"/>
          </a:xfrm>
        </p:grpSpPr>
        <p:grpSp>
          <p:nvGrpSpPr>
            <p:cNvPr id="196" name="Group 195">
              <a:extLst>
                <a:ext uri="{FF2B5EF4-FFF2-40B4-BE49-F238E27FC236}">
                  <a16:creationId xmlns:a16="http://schemas.microsoft.com/office/drawing/2014/main" id="{191DB388-8AE6-D27E-EE45-54AE4D407964}"/>
                </a:ext>
                <a:ext uri="{C183D7F6-B498-43B3-948B-1728B52AA6E4}">
                  <adec:decorative xmlns:adec="http://schemas.microsoft.com/office/drawing/2017/decorative" val="1"/>
                </a:ext>
              </a:extLst>
            </p:cNvPr>
            <p:cNvGrpSpPr/>
            <p:nvPr userDrawn="1"/>
          </p:nvGrpSpPr>
          <p:grpSpPr>
            <a:xfrm>
              <a:off x="177629" y="4491478"/>
              <a:ext cx="301769" cy="301769"/>
              <a:chOff x="177629" y="4485128"/>
              <a:chExt cx="301769" cy="301769"/>
            </a:xfrm>
          </p:grpSpPr>
          <p:sp>
            <p:nvSpPr>
              <p:cNvPr id="195" name="Oval 194">
                <a:extLst>
                  <a:ext uri="{FF2B5EF4-FFF2-40B4-BE49-F238E27FC236}">
                    <a16:creationId xmlns:a16="http://schemas.microsoft.com/office/drawing/2014/main" id="{A53DBD0A-368E-A0FF-F28C-D20A7ED52A21}"/>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6" name="Oval 175">
                <a:extLst>
                  <a:ext uri="{FF2B5EF4-FFF2-40B4-BE49-F238E27FC236}">
                    <a16:creationId xmlns:a16="http://schemas.microsoft.com/office/drawing/2014/main" id="{7AD83492-28D3-6EE9-3E89-83AFC92038C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0" name="Group 199">
              <a:extLst>
                <a:ext uri="{FF2B5EF4-FFF2-40B4-BE49-F238E27FC236}">
                  <a16:creationId xmlns:a16="http://schemas.microsoft.com/office/drawing/2014/main" id="{C9EDB943-E93A-7686-9CD5-D347DCEB1AD8}"/>
                </a:ext>
                <a:ext uri="{C183D7F6-B498-43B3-948B-1728B52AA6E4}">
                  <adec:decorative xmlns:adec="http://schemas.microsoft.com/office/drawing/2017/decorative" val="1"/>
                </a:ext>
              </a:extLst>
            </p:cNvPr>
            <p:cNvGrpSpPr/>
            <p:nvPr userDrawn="1"/>
          </p:nvGrpSpPr>
          <p:grpSpPr>
            <a:xfrm>
              <a:off x="3840437" y="1323744"/>
              <a:ext cx="301769" cy="301769"/>
              <a:chOff x="177629" y="4485128"/>
              <a:chExt cx="301769" cy="301769"/>
            </a:xfrm>
          </p:grpSpPr>
          <p:sp>
            <p:nvSpPr>
              <p:cNvPr id="201" name="Oval 200">
                <a:extLst>
                  <a:ext uri="{FF2B5EF4-FFF2-40B4-BE49-F238E27FC236}">
                    <a16:creationId xmlns:a16="http://schemas.microsoft.com/office/drawing/2014/main" id="{05C43D67-C50C-4951-E374-5EB39BCFEE06}"/>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2" name="Oval 201">
                <a:extLst>
                  <a:ext uri="{FF2B5EF4-FFF2-40B4-BE49-F238E27FC236}">
                    <a16:creationId xmlns:a16="http://schemas.microsoft.com/office/drawing/2014/main" id="{36F888DD-164A-602B-6C03-391875003382}"/>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3" name="Group 202">
              <a:extLst>
                <a:ext uri="{FF2B5EF4-FFF2-40B4-BE49-F238E27FC236}">
                  <a16:creationId xmlns:a16="http://schemas.microsoft.com/office/drawing/2014/main" id="{A1398F04-4324-B068-362D-86BADA8CE26F}"/>
                </a:ext>
                <a:ext uri="{C183D7F6-B498-43B3-948B-1728B52AA6E4}">
                  <adec:decorative xmlns:adec="http://schemas.microsoft.com/office/drawing/2017/decorative" val="1"/>
                </a:ext>
              </a:extLst>
            </p:cNvPr>
            <p:cNvGrpSpPr/>
            <p:nvPr userDrawn="1"/>
          </p:nvGrpSpPr>
          <p:grpSpPr>
            <a:xfrm>
              <a:off x="4866228" y="5817475"/>
              <a:ext cx="301769" cy="301769"/>
              <a:chOff x="177629" y="4485128"/>
              <a:chExt cx="301769" cy="301769"/>
            </a:xfrm>
          </p:grpSpPr>
          <p:sp>
            <p:nvSpPr>
              <p:cNvPr id="204" name="Oval 203">
                <a:extLst>
                  <a:ext uri="{FF2B5EF4-FFF2-40B4-BE49-F238E27FC236}">
                    <a16:creationId xmlns:a16="http://schemas.microsoft.com/office/drawing/2014/main" id="{64313864-DCAC-8C56-BC93-C2E9D7175F28}"/>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5" name="Oval 204">
                <a:extLst>
                  <a:ext uri="{FF2B5EF4-FFF2-40B4-BE49-F238E27FC236}">
                    <a16:creationId xmlns:a16="http://schemas.microsoft.com/office/drawing/2014/main" id="{F2E03A96-264C-9B16-02A7-AB662FAF753B}"/>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6" name="Group 205">
              <a:extLst>
                <a:ext uri="{FF2B5EF4-FFF2-40B4-BE49-F238E27FC236}">
                  <a16:creationId xmlns:a16="http://schemas.microsoft.com/office/drawing/2014/main" id="{558FF337-DCBF-E18A-612C-6FAC8AA7FCF4}"/>
                </a:ext>
                <a:ext uri="{C183D7F6-B498-43B3-948B-1728B52AA6E4}">
                  <adec:decorative xmlns:adec="http://schemas.microsoft.com/office/drawing/2017/decorative" val="1"/>
                </a:ext>
              </a:extLst>
            </p:cNvPr>
            <p:cNvGrpSpPr/>
            <p:nvPr userDrawn="1"/>
          </p:nvGrpSpPr>
          <p:grpSpPr>
            <a:xfrm>
              <a:off x="8748446" y="2579010"/>
              <a:ext cx="301769" cy="301769"/>
              <a:chOff x="177629" y="4485128"/>
              <a:chExt cx="301769" cy="301769"/>
            </a:xfrm>
          </p:grpSpPr>
          <p:sp>
            <p:nvSpPr>
              <p:cNvPr id="207" name="Oval 206">
                <a:extLst>
                  <a:ext uri="{FF2B5EF4-FFF2-40B4-BE49-F238E27FC236}">
                    <a16:creationId xmlns:a16="http://schemas.microsoft.com/office/drawing/2014/main" id="{C7C00316-C72E-9B3C-82C8-DC629EB6B01E}"/>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8" name="Oval 207">
                <a:extLst>
                  <a:ext uri="{FF2B5EF4-FFF2-40B4-BE49-F238E27FC236}">
                    <a16:creationId xmlns:a16="http://schemas.microsoft.com/office/drawing/2014/main" id="{65D02F47-AFC8-498E-83E7-8CE50A21ABA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9" name="Group 208">
              <a:extLst>
                <a:ext uri="{FF2B5EF4-FFF2-40B4-BE49-F238E27FC236}">
                  <a16:creationId xmlns:a16="http://schemas.microsoft.com/office/drawing/2014/main" id="{625E5C35-EC87-4623-6A74-C2C555578E47}"/>
                </a:ext>
                <a:ext uri="{C183D7F6-B498-43B3-948B-1728B52AA6E4}">
                  <adec:decorative xmlns:adec="http://schemas.microsoft.com/office/drawing/2017/decorative" val="1"/>
                </a:ext>
              </a:extLst>
            </p:cNvPr>
            <p:cNvGrpSpPr/>
            <p:nvPr userDrawn="1"/>
          </p:nvGrpSpPr>
          <p:grpSpPr>
            <a:xfrm>
              <a:off x="11277205" y="1774315"/>
              <a:ext cx="301769" cy="301769"/>
              <a:chOff x="177629" y="4485128"/>
              <a:chExt cx="301769" cy="301769"/>
            </a:xfrm>
          </p:grpSpPr>
          <p:sp>
            <p:nvSpPr>
              <p:cNvPr id="210" name="Oval 209">
                <a:extLst>
                  <a:ext uri="{FF2B5EF4-FFF2-40B4-BE49-F238E27FC236}">
                    <a16:creationId xmlns:a16="http://schemas.microsoft.com/office/drawing/2014/main" id="{83634796-B5E9-6A3D-F3ED-093E1E473DBD}"/>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1" name="Oval 210">
                <a:extLst>
                  <a:ext uri="{FF2B5EF4-FFF2-40B4-BE49-F238E27FC236}">
                    <a16:creationId xmlns:a16="http://schemas.microsoft.com/office/drawing/2014/main" id="{61D37696-FE84-D547-9323-A142EB361F1D}"/>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4" name="Oval 43">
              <a:extLst>
                <a:ext uri="{FF2B5EF4-FFF2-40B4-BE49-F238E27FC236}">
                  <a16:creationId xmlns:a16="http://schemas.microsoft.com/office/drawing/2014/main" id="{951AF843-DA06-6016-4B8C-21A2FCEBD190}"/>
                </a:ext>
                <a:ext uri="{C183D7F6-B498-43B3-948B-1728B52AA6E4}">
                  <adec:decorative xmlns:adec="http://schemas.microsoft.com/office/drawing/2017/decorative" val="1"/>
                </a:ext>
              </a:extLst>
            </p:cNvPr>
            <p:cNvSpPr/>
            <p:nvPr userDrawn="1"/>
          </p:nvSpPr>
          <p:spPr>
            <a:xfrm>
              <a:off x="1235858" y="1807123"/>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5" name="Oval 44">
              <a:extLst>
                <a:ext uri="{FF2B5EF4-FFF2-40B4-BE49-F238E27FC236}">
                  <a16:creationId xmlns:a16="http://schemas.microsoft.com/office/drawing/2014/main" id="{8C4B75F1-72BF-3E5E-0873-D2DD25B5C228}"/>
                </a:ext>
                <a:ext uri="{C183D7F6-B498-43B3-948B-1728B52AA6E4}">
                  <adec:decorative xmlns:adec="http://schemas.microsoft.com/office/drawing/2017/decorative" val="1"/>
                </a:ext>
              </a:extLst>
            </p:cNvPr>
            <p:cNvSpPr/>
            <p:nvPr userDrawn="1"/>
          </p:nvSpPr>
          <p:spPr>
            <a:xfrm>
              <a:off x="6084045" y="3210780"/>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6" name="Oval 45">
              <a:extLst>
                <a:ext uri="{FF2B5EF4-FFF2-40B4-BE49-F238E27FC236}">
                  <a16:creationId xmlns:a16="http://schemas.microsoft.com/office/drawing/2014/main" id="{B2889E39-C57E-12AE-4D30-32EFAA08FEC4}"/>
                </a:ext>
                <a:ext uri="{C183D7F6-B498-43B3-948B-1728B52AA6E4}">
                  <adec:decorative xmlns:adec="http://schemas.microsoft.com/office/drawing/2017/decorative" val="1"/>
                </a:ext>
              </a:extLst>
            </p:cNvPr>
            <p:cNvSpPr/>
            <p:nvPr userDrawn="1"/>
          </p:nvSpPr>
          <p:spPr>
            <a:xfrm>
              <a:off x="10293387" y="5819412"/>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7" name="Oval 46">
              <a:extLst>
                <a:ext uri="{FF2B5EF4-FFF2-40B4-BE49-F238E27FC236}">
                  <a16:creationId xmlns:a16="http://schemas.microsoft.com/office/drawing/2014/main" id="{6F5C2B1A-E152-E79C-52FC-D79C44C8D117}"/>
                </a:ext>
                <a:ext uri="{C183D7F6-B498-43B3-948B-1728B52AA6E4}">
                  <adec:decorative xmlns:adec="http://schemas.microsoft.com/office/drawing/2017/decorative" val="1"/>
                </a:ext>
              </a:extLst>
            </p:cNvPr>
            <p:cNvSpPr/>
            <p:nvPr userDrawn="1"/>
          </p:nvSpPr>
          <p:spPr>
            <a:xfrm>
              <a:off x="2051341" y="5849417"/>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2894207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31445678-5922-0D9E-6854-34CDDF535B9A}"/>
              </a:ext>
              <a:ext uri="{C183D7F6-B498-43B3-948B-1728B52AA6E4}">
                <adec:decorative xmlns:adec="http://schemas.microsoft.com/office/drawing/2017/decorative" val="1"/>
              </a:ext>
            </a:extLst>
          </p:cNvPr>
          <p:cNvGrpSpPr/>
          <p:nvPr userDrawn="1"/>
        </p:nvGrpSpPr>
        <p:grpSpPr>
          <a:xfrm>
            <a:off x="6350" y="1460413"/>
            <a:ext cx="12185650" cy="5364163"/>
            <a:chOff x="6350" y="1460413"/>
            <a:chExt cx="12185650" cy="5364163"/>
          </a:xfrm>
        </p:grpSpPr>
        <p:pic>
          <p:nvPicPr>
            <p:cNvPr id="55" name="Picture 54">
              <a:extLst>
                <a:ext uri="{FF2B5EF4-FFF2-40B4-BE49-F238E27FC236}">
                  <a16:creationId xmlns:a16="http://schemas.microsoft.com/office/drawing/2014/main" id="{EFBB3930-65BE-C67D-75F8-C29BCAC0BCF7}"/>
                </a:ext>
              </a:extLst>
            </p:cNvPr>
            <p:cNvPicPr>
              <a:picLocks noChangeAspect="1"/>
            </p:cNvPicPr>
            <p:nvPr userDrawn="1"/>
          </p:nvPicPr>
          <p:blipFill>
            <a:blip r:embed="rId2"/>
            <a:stretch>
              <a:fillRect/>
            </a:stretch>
          </p:blipFill>
          <p:spPr>
            <a:xfrm>
              <a:off x="6350" y="1460413"/>
              <a:ext cx="12185650" cy="4523556"/>
            </a:xfrm>
            <a:prstGeom prst="rect">
              <a:avLst/>
            </a:prstGeom>
          </p:spPr>
        </p:pic>
        <p:pic>
          <p:nvPicPr>
            <p:cNvPr id="20" name="Picture 19">
              <a:extLst>
                <a:ext uri="{FF2B5EF4-FFF2-40B4-BE49-F238E27FC236}">
                  <a16:creationId xmlns:a16="http://schemas.microsoft.com/office/drawing/2014/main" id="{266A9694-6EC0-EF34-47E7-7D6882C86446}"/>
                </a:ext>
              </a:extLst>
            </p:cNvPr>
            <p:cNvPicPr>
              <a:picLocks noChangeAspect="1"/>
            </p:cNvPicPr>
            <p:nvPr userDrawn="1"/>
          </p:nvPicPr>
          <p:blipFill rotWithShape="1">
            <a:blip r:embed="rId3"/>
            <a:srcRect r="2854"/>
            <a:stretch/>
          </p:blipFill>
          <p:spPr>
            <a:xfrm>
              <a:off x="1385366" y="1933400"/>
              <a:ext cx="10800284" cy="4891176"/>
            </a:xfrm>
            <a:prstGeom prst="rect">
              <a:avLst/>
            </a:prstGeom>
          </p:spPr>
        </p:pic>
      </p:grpSp>
      <p:sp>
        <p:nvSpPr>
          <p:cNvPr id="2" name="Title 1">
            <a:extLst>
              <a:ext uri="{FF2B5EF4-FFF2-40B4-BE49-F238E27FC236}">
                <a16:creationId xmlns:a16="http://schemas.microsoft.com/office/drawing/2014/main" id="{F7286A7E-ECC6-8B64-7478-CBE43FBDAAAA}"/>
              </a:ext>
              <a:ext uri="{C183D7F6-B498-43B3-948B-1728B52AA6E4}">
                <adec:decorative xmlns:adec="http://schemas.microsoft.com/office/drawing/2017/decorative" val="0"/>
              </a:ext>
            </a:extLst>
          </p:cNvPr>
          <p:cNvSpPr>
            <a:spLocks noGrp="1"/>
          </p:cNvSpPr>
          <p:nvPr userDrawn="1">
            <p:ph type="title" hasCustomPrompt="1"/>
          </p:nvPr>
        </p:nvSpPr>
        <p:spPr>
          <a:xfrm>
            <a:off x="838200" y="311861"/>
            <a:ext cx="10515600" cy="958251"/>
          </a:xfrm>
        </p:spPr>
        <p:txBody>
          <a:bodyPr>
            <a:normAutofit/>
          </a:bodyPr>
          <a:lstStyle>
            <a:lvl1pPr algn="ctr">
              <a:defRPr sz="6000" b="1" cap="all" baseline="0"/>
            </a:lvl1pPr>
          </a:lstStyle>
          <a:p>
            <a:r>
              <a:rPr lang="en-US" noProof="0"/>
              <a:t>Add title here</a:t>
            </a:r>
          </a:p>
        </p:txBody>
      </p:sp>
      <p:sp>
        <p:nvSpPr>
          <p:cNvPr id="5" name="Text Placeholder 5">
            <a:extLst>
              <a:ext uri="{FF2B5EF4-FFF2-40B4-BE49-F238E27FC236}">
                <a16:creationId xmlns:a16="http://schemas.microsoft.com/office/drawing/2014/main" id="{6C5FDC83-F05F-E2CC-B26D-0B062CC49973}"/>
              </a:ext>
            </a:extLst>
          </p:cNvPr>
          <p:cNvSpPr>
            <a:spLocks noGrp="1"/>
          </p:cNvSpPr>
          <p:nvPr>
            <p:ph type="body" sz="quarter" idx="51" hasCustomPrompt="1"/>
          </p:nvPr>
        </p:nvSpPr>
        <p:spPr>
          <a:xfrm>
            <a:off x="679175" y="3754892"/>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2" name="Text Placeholder 97">
            <a:extLst>
              <a:ext uri="{FF2B5EF4-FFF2-40B4-BE49-F238E27FC236}">
                <a16:creationId xmlns:a16="http://schemas.microsoft.com/office/drawing/2014/main" id="{9A27C53F-0D89-34D4-E4E8-175EBF1A1B73}"/>
              </a:ext>
            </a:extLst>
          </p:cNvPr>
          <p:cNvSpPr>
            <a:spLocks noGrp="1"/>
          </p:cNvSpPr>
          <p:nvPr userDrawn="1">
            <p:ph type="body" sz="quarter" idx="37" hasCustomPrompt="1"/>
          </p:nvPr>
        </p:nvSpPr>
        <p:spPr>
          <a:xfrm>
            <a:off x="390035" y="347732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6" name="Text Placeholder 61">
            <a:extLst>
              <a:ext uri="{FF2B5EF4-FFF2-40B4-BE49-F238E27FC236}">
                <a16:creationId xmlns:a16="http://schemas.microsoft.com/office/drawing/2014/main" id="{D33323FB-3657-DBF3-C660-8E53E914CD76}"/>
              </a:ext>
            </a:extLst>
          </p:cNvPr>
          <p:cNvSpPr>
            <a:spLocks noGrp="1"/>
          </p:cNvSpPr>
          <p:nvPr userDrawn="1">
            <p:ph type="body" sz="quarter" idx="23" hasCustomPrompt="1"/>
          </p:nvPr>
        </p:nvSpPr>
        <p:spPr>
          <a:xfrm>
            <a:off x="847719" y="437982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87" name="Text Placeholder 63">
            <a:extLst>
              <a:ext uri="{FF2B5EF4-FFF2-40B4-BE49-F238E27FC236}">
                <a16:creationId xmlns:a16="http://schemas.microsoft.com/office/drawing/2014/main" id="{EFB7B0D0-66A4-7017-E2C8-BFD66BD3AE13}"/>
              </a:ext>
            </a:extLst>
          </p:cNvPr>
          <p:cNvSpPr>
            <a:spLocks noGrp="1"/>
          </p:cNvSpPr>
          <p:nvPr userDrawn="1">
            <p:ph type="body" sz="quarter" idx="24" hasCustomPrompt="1"/>
          </p:nvPr>
        </p:nvSpPr>
        <p:spPr>
          <a:xfrm>
            <a:off x="847719" y="486750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 name="Text Placeholder 5">
            <a:extLst>
              <a:ext uri="{FF2B5EF4-FFF2-40B4-BE49-F238E27FC236}">
                <a16:creationId xmlns:a16="http://schemas.microsoft.com/office/drawing/2014/main" id="{4642DFC3-40E7-73B0-2933-4E601A023BFC}"/>
              </a:ext>
            </a:extLst>
          </p:cNvPr>
          <p:cNvSpPr>
            <a:spLocks noGrp="1"/>
          </p:cNvSpPr>
          <p:nvPr userDrawn="1">
            <p:ph type="body" sz="quarter" idx="43" hasCustomPrompt="1"/>
          </p:nvPr>
        </p:nvSpPr>
        <p:spPr>
          <a:xfrm>
            <a:off x="1986839" y="1689617"/>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62" name="Text Placeholder 61">
            <a:extLst>
              <a:ext uri="{FF2B5EF4-FFF2-40B4-BE49-F238E27FC236}">
                <a16:creationId xmlns:a16="http://schemas.microsoft.com/office/drawing/2014/main" id="{ACF76DF4-511E-BCAD-24AA-1917D1893186}"/>
              </a:ext>
            </a:extLst>
          </p:cNvPr>
          <p:cNvSpPr>
            <a:spLocks noGrp="1"/>
          </p:cNvSpPr>
          <p:nvPr userDrawn="1">
            <p:ph type="body" sz="quarter" idx="11" hasCustomPrompt="1"/>
          </p:nvPr>
        </p:nvSpPr>
        <p:spPr>
          <a:xfrm>
            <a:off x="2156264" y="230473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64" name="Text Placeholder 63">
            <a:extLst>
              <a:ext uri="{FF2B5EF4-FFF2-40B4-BE49-F238E27FC236}">
                <a16:creationId xmlns:a16="http://schemas.microsoft.com/office/drawing/2014/main" id="{0844B068-8969-6321-4DD3-4767642367E2}"/>
              </a:ext>
            </a:extLst>
          </p:cNvPr>
          <p:cNvSpPr>
            <a:spLocks noGrp="1"/>
          </p:cNvSpPr>
          <p:nvPr userDrawn="1">
            <p:ph type="body" sz="quarter" idx="12" hasCustomPrompt="1"/>
          </p:nvPr>
        </p:nvSpPr>
        <p:spPr>
          <a:xfrm>
            <a:off x="2156264" y="279241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99" name="Text Placeholder 97">
            <a:extLst>
              <a:ext uri="{FF2B5EF4-FFF2-40B4-BE49-F238E27FC236}">
                <a16:creationId xmlns:a16="http://schemas.microsoft.com/office/drawing/2014/main" id="{DB29BEEB-8FD5-5346-B82F-8EAB6A747A29}"/>
              </a:ext>
            </a:extLst>
          </p:cNvPr>
          <p:cNvSpPr>
            <a:spLocks noGrp="1"/>
          </p:cNvSpPr>
          <p:nvPr userDrawn="1">
            <p:ph type="body" sz="quarter" idx="35" hasCustomPrompt="1"/>
          </p:nvPr>
        </p:nvSpPr>
        <p:spPr>
          <a:xfrm>
            <a:off x="3280120" y="296458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6" name="Text Placeholder 5">
            <a:extLst>
              <a:ext uri="{FF2B5EF4-FFF2-40B4-BE49-F238E27FC236}">
                <a16:creationId xmlns:a16="http://schemas.microsoft.com/office/drawing/2014/main" id="{85454582-ABBD-4964-8715-1EF2DFC1686A}"/>
              </a:ext>
            </a:extLst>
          </p:cNvPr>
          <p:cNvSpPr>
            <a:spLocks noGrp="1"/>
          </p:cNvSpPr>
          <p:nvPr>
            <p:ph type="body" sz="quarter" idx="57" hasCustomPrompt="1"/>
          </p:nvPr>
        </p:nvSpPr>
        <p:spPr>
          <a:xfrm>
            <a:off x="4159315" y="2413336"/>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0" name="Text Placeholder 97">
            <a:extLst>
              <a:ext uri="{FF2B5EF4-FFF2-40B4-BE49-F238E27FC236}">
                <a16:creationId xmlns:a16="http://schemas.microsoft.com/office/drawing/2014/main" id="{28877613-41C4-9119-BE28-5CAB258BF276}"/>
              </a:ext>
            </a:extLst>
          </p:cNvPr>
          <p:cNvSpPr>
            <a:spLocks noGrp="1"/>
          </p:cNvSpPr>
          <p:nvPr userDrawn="1">
            <p:ph type="body" sz="quarter" idx="36" hasCustomPrompt="1"/>
          </p:nvPr>
        </p:nvSpPr>
        <p:spPr>
          <a:xfrm>
            <a:off x="5450164" y="2104356"/>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9" name="Text Placeholder 61">
            <a:extLst>
              <a:ext uri="{FF2B5EF4-FFF2-40B4-BE49-F238E27FC236}">
                <a16:creationId xmlns:a16="http://schemas.microsoft.com/office/drawing/2014/main" id="{294539E2-59EE-DB6B-BA2A-518DE97D114B}"/>
              </a:ext>
            </a:extLst>
          </p:cNvPr>
          <p:cNvSpPr>
            <a:spLocks noGrp="1"/>
          </p:cNvSpPr>
          <p:nvPr userDrawn="1">
            <p:ph type="body" sz="quarter" idx="14" hasCustomPrompt="1"/>
          </p:nvPr>
        </p:nvSpPr>
        <p:spPr>
          <a:xfrm>
            <a:off x="4337915" y="3081612"/>
            <a:ext cx="1277962"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0" name="Text Placeholder 63">
            <a:extLst>
              <a:ext uri="{FF2B5EF4-FFF2-40B4-BE49-F238E27FC236}">
                <a16:creationId xmlns:a16="http://schemas.microsoft.com/office/drawing/2014/main" id="{26761B70-9720-A91A-9DE8-C71BB40499A4}"/>
              </a:ext>
            </a:extLst>
          </p:cNvPr>
          <p:cNvSpPr>
            <a:spLocks noGrp="1"/>
          </p:cNvSpPr>
          <p:nvPr userDrawn="1">
            <p:ph type="body" sz="quarter" idx="15" hasCustomPrompt="1"/>
          </p:nvPr>
        </p:nvSpPr>
        <p:spPr>
          <a:xfrm>
            <a:off x="4337915" y="3554052"/>
            <a:ext cx="127796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6" name="Text Placeholder 5">
            <a:extLst>
              <a:ext uri="{FF2B5EF4-FFF2-40B4-BE49-F238E27FC236}">
                <a16:creationId xmlns:a16="http://schemas.microsoft.com/office/drawing/2014/main" id="{FCE8B2AA-C2E9-5F8D-0EF1-A36A1966D279}"/>
              </a:ext>
            </a:extLst>
          </p:cNvPr>
          <p:cNvSpPr>
            <a:spLocks noGrp="1"/>
          </p:cNvSpPr>
          <p:nvPr>
            <p:ph type="body" sz="quarter" idx="52" hasCustomPrompt="1"/>
          </p:nvPr>
        </p:nvSpPr>
        <p:spPr>
          <a:xfrm>
            <a:off x="2772029" y="486833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3" name="Text Placeholder 97">
            <a:extLst>
              <a:ext uri="{FF2B5EF4-FFF2-40B4-BE49-F238E27FC236}">
                <a16:creationId xmlns:a16="http://schemas.microsoft.com/office/drawing/2014/main" id="{616D4056-5F98-5D42-8A8D-08560626E145}"/>
              </a:ext>
            </a:extLst>
          </p:cNvPr>
          <p:cNvSpPr>
            <a:spLocks noGrp="1"/>
          </p:cNvSpPr>
          <p:nvPr userDrawn="1">
            <p:ph type="body" sz="quarter" idx="38" hasCustomPrompt="1"/>
          </p:nvPr>
        </p:nvSpPr>
        <p:spPr>
          <a:xfrm>
            <a:off x="4070799" y="4546839"/>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9" name="Text Placeholder 61">
            <a:extLst>
              <a:ext uri="{FF2B5EF4-FFF2-40B4-BE49-F238E27FC236}">
                <a16:creationId xmlns:a16="http://schemas.microsoft.com/office/drawing/2014/main" id="{4F02E3FC-A398-A3E3-0ECA-A8A1C61ED4DA}"/>
              </a:ext>
            </a:extLst>
          </p:cNvPr>
          <p:cNvSpPr>
            <a:spLocks noGrp="1"/>
          </p:cNvSpPr>
          <p:nvPr userDrawn="1">
            <p:ph type="body" sz="quarter" idx="26" hasCustomPrompt="1"/>
          </p:nvPr>
        </p:nvSpPr>
        <p:spPr>
          <a:xfrm>
            <a:off x="2943701" y="5465548"/>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0" name="Text Placeholder 63">
            <a:extLst>
              <a:ext uri="{FF2B5EF4-FFF2-40B4-BE49-F238E27FC236}">
                <a16:creationId xmlns:a16="http://schemas.microsoft.com/office/drawing/2014/main" id="{AF627030-2DCF-9DA1-DB4E-EC8AA8265BEC}"/>
              </a:ext>
            </a:extLst>
          </p:cNvPr>
          <p:cNvSpPr>
            <a:spLocks noGrp="1"/>
          </p:cNvSpPr>
          <p:nvPr userDrawn="1">
            <p:ph type="body" sz="quarter" idx="27" hasCustomPrompt="1"/>
          </p:nvPr>
        </p:nvSpPr>
        <p:spPr>
          <a:xfrm>
            <a:off x="2943701" y="5953229"/>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7" name="Text Placeholder 5">
            <a:extLst>
              <a:ext uri="{FF2B5EF4-FFF2-40B4-BE49-F238E27FC236}">
                <a16:creationId xmlns:a16="http://schemas.microsoft.com/office/drawing/2014/main" id="{C4AF0805-0FC2-7B09-EA4F-BF7CE80CE69E}"/>
              </a:ext>
            </a:extLst>
          </p:cNvPr>
          <p:cNvSpPr>
            <a:spLocks noGrp="1"/>
          </p:cNvSpPr>
          <p:nvPr>
            <p:ph type="body" sz="quarter" idx="53" hasCustomPrompt="1"/>
          </p:nvPr>
        </p:nvSpPr>
        <p:spPr>
          <a:xfrm>
            <a:off x="5697529" y="459857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92" name="Text Placeholder 61">
            <a:extLst>
              <a:ext uri="{FF2B5EF4-FFF2-40B4-BE49-F238E27FC236}">
                <a16:creationId xmlns:a16="http://schemas.microsoft.com/office/drawing/2014/main" id="{11CD16D6-010B-3E00-E346-C449BE8A103F}"/>
              </a:ext>
            </a:extLst>
          </p:cNvPr>
          <p:cNvSpPr>
            <a:spLocks noGrp="1"/>
          </p:cNvSpPr>
          <p:nvPr userDrawn="1">
            <p:ph type="body" sz="quarter" idx="29" hasCustomPrompt="1"/>
          </p:nvPr>
        </p:nvSpPr>
        <p:spPr>
          <a:xfrm>
            <a:off x="5840980" y="5211225"/>
            <a:ext cx="1348182"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3" name="Text Placeholder 63">
            <a:extLst>
              <a:ext uri="{FF2B5EF4-FFF2-40B4-BE49-F238E27FC236}">
                <a16:creationId xmlns:a16="http://schemas.microsoft.com/office/drawing/2014/main" id="{60EAE46B-6724-AB6B-191E-6CCB8917DA70}"/>
              </a:ext>
            </a:extLst>
          </p:cNvPr>
          <p:cNvSpPr>
            <a:spLocks noGrp="1"/>
          </p:cNvSpPr>
          <p:nvPr userDrawn="1">
            <p:ph type="body" sz="quarter" idx="30" hasCustomPrompt="1"/>
          </p:nvPr>
        </p:nvSpPr>
        <p:spPr>
          <a:xfrm>
            <a:off x="5840980" y="5698906"/>
            <a:ext cx="134818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7" name="Text Placeholder 97">
            <a:extLst>
              <a:ext uri="{FF2B5EF4-FFF2-40B4-BE49-F238E27FC236}">
                <a16:creationId xmlns:a16="http://schemas.microsoft.com/office/drawing/2014/main" id="{C668B3C1-868A-2098-CD67-28AEB3250032}"/>
              </a:ext>
            </a:extLst>
          </p:cNvPr>
          <p:cNvSpPr>
            <a:spLocks noGrp="1"/>
          </p:cNvSpPr>
          <p:nvPr userDrawn="1">
            <p:ph type="body" sz="quarter" idx="42" hasCustomPrompt="1"/>
          </p:nvPr>
        </p:nvSpPr>
        <p:spPr>
          <a:xfrm>
            <a:off x="6971098" y="580991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5" name="Text Placeholder 5">
            <a:extLst>
              <a:ext uri="{FF2B5EF4-FFF2-40B4-BE49-F238E27FC236}">
                <a16:creationId xmlns:a16="http://schemas.microsoft.com/office/drawing/2014/main" id="{4BB22A85-B877-39A1-C018-64A3FEDCCC68}"/>
              </a:ext>
            </a:extLst>
          </p:cNvPr>
          <p:cNvSpPr>
            <a:spLocks noGrp="1"/>
          </p:cNvSpPr>
          <p:nvPr>
            <p:ph type="body" sz="quarter" idx="56" hasCustomPrompt="1"/>
          </p:nvPr>
        </p:nvSpPr>
        <p:spPr>
          <a:xfrm>
            <a:off x="6456687" y="1620863"/>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72" name="Text Placeholder 61">
            <a:extLst>
              <a:ext uri="{FF2B5EF4-FFF2-40B4-BE49-F238E27FC236}">
                <a16:creationId xmlns:a16="http://schemas.microsoft.com/office/drawing/2014/main" id="{6CEEACE9-8EE4-FC32-AF27-4B73BC93D379}"/>
              </a:ext>
            </a:extLst>
          </p:cNvPr>
          <p:cNvSpPr>
            <a:spLocks noGrp="1"/>
          </p:cNvSpPr>
          <p:nvPr userDrawn="1">
            <p:ph type="body" sz="quarter" idx="17" hasCustomPrompt="1"/>
          </p:nvPr>
        </p:nvSpPr>
        <p:spPr>
          <a:xfrm>
            <a:off x="6631548" y="2244785"/>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3" name="Text Placeholder 63">
            <a:extLst>
              <a:ext uri="{FF2B5EF4-FFF2-40B4-BE49-F238E27FC236}">
                <a16:creationId xmlns:a16="http://schemas.microsoft.com/office/drawing/2014/main" id="{BB7F9FF1-7617-3B39-E510-593E236FBA7E}"/>
              </a:ext>
            </a:extLst>
          </p:cNvPr>
          <p:cNvSpPr>
            <a:spLocks noGrp="1"/>
          </p:cNvSpPr>
          <p:nvPr userDrawn="1">
            <p:ph type="body" sz="quarter" idx="18" hasCustomPrompt="1"/>
          </p:nvPr>
        </p:nvSpPr>
        <p:spPr>
          <a:xfrm>
            <a:off x="6631548" y="2717225"/>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4" name="Text Placeholder 97">
            <a:extLst>
              <a:ext uri="{FF2B5EF4-FFF2-40B4-BE49-F238E27FC236}">
                <a16:creationId xmlns:a16="http://schemas.microsoft.com/office/drawing/2014/main" id="{0CD90A5F-4D3D-6BB1-B8CE-765DCC95EC90}"/>
              </a:ext>
            </a:extLst>
          </p:cNvPr>
          <p:cNvSpPr>
            <a:spLocks noGrp="1"/>
          </p:cNvSpPr>
          <p:nvPr userDrawn="1">
            <p:ph type="body" sz="quarter" idx="39" hasCustomPrompt="1"/>
          </p:nvPr>
        </p:nvSpPr>
        <p:spPr>
          <a:xfrm>
            <a:off x="7748705" y="2909287"/>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1" name="Text Placeholder 5">
            <a:extLst>
              <a:ext uri="{FF2B5EF4-FFF2-40B4-BE49-F238E27FC236}">
                <a16:creationId xmlns:a16="http://schemas.microsoft.com/office/drawing/2014/main" id="{82F7A4E9-C42A-A2A2-A151-F766779E3962}"/>
              </a:ext>
            </a:extLst>
          </p:cNvPr>
          <p:cNvSpPr>
            <a:spLocks noGrp="1"/>
          </p:cNvSpPr>
          <p:nvPr>
            <p:ph type="body" sz="quarter" idx="54" hasCustomPrompt="1"/>
          </p:nvPr>
        </p:nvSpPr>
        <p:spPr>
          <a:xfrm>
            <a:off x="8236399" y="4614369"/>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6" name="Text Placeholder 97">
            <a:extLst>
              <a:ext uri="{FF2B5EF4-FFF2-40B4-BE49-F238E27FC236}">
                <a16:creationId xmlns:a16="http://schemas.microsoft.com/office/drawing/2014/main" id="{51E633B7-1E95-92E2-7DDC-9A7B9E70B756}"/>
              </a:ext>
            </a:extLst>
          </p:cNvPr>
          <p:cNvSpPr>
            <a:spLocks noGrp="1"/>
          </p:cNvSpPr>
          <p:nvPr userDrawn="1">
            <p:ph type="body" sz="quarter" idx="41" hasCustomPrompt="1"/>
          </p:nvPr>
        </p:nvSpPr>
        <p:spPr>
          <a:xfrm>
            <a:off x="9479259" y="4328031"/>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95" name="Text Placeholder 61">
            <a:extLst>
              <a:ext uri="{FF2B5EF4-FFF2-40B4-BE49-F238E27FC236}">
                <a16:creationId xmlns:a16="http://schemas.microsoft.com/office/drawing/2014/main" id="{5FCDC069-8B0F-C8F3-14E9-43A09900CB95}"/>
              </a:ext>
            </a:extLst>
          </p:cNvPr>
          <p:cNvSpPr>
            <a:spLocks noGrp="1"/>
          </p:cNvSpPr>
          <p:nvPr userDrawn="1">
            <p:ph type="body" sz="quarter" idx="32" hasCustomPrompt="1"/>
          </p:nvPr>
        </p:nvSpPr>
        <p:spPr>
          <a:xfrm>
            <a:off x="8361036" y="5369722"/>
            <a:ext cx="1378359"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6" name="Text Placeholder 63">
            <a:extLst>
              <a:ext uri="{FF2B5EF4-FFF2-40B4-BE49-F238E27FC236}">
                <a16:creationId xmlns:a16="http://schemas.microsoft.com/office/drawing/2014/main" id="{CCA209C9-0DFE-4936-4192-BC3D167ABED8}"/>
              </a:ext>
            </a:extLst>
          </p:cNvPr>
          <p:cNvSpPr>
            <a:spLocks noGrp="1"/>
          </p:cNvSpPr>
          <p:nvPr userDrawn="1">
            <p:ph type="body" sz="quarter" idx="33" hasCustomPrompt="1"/>
          </p:nvPr>
        </p:nvSpPr>
        <p:spPr>
          <a:xfrm>
            <a:off x="8361036" y="5857403"/>
            <a:ext cx="1378359"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3" name="Text Placeholder 5">
            <a:extLst>
              <a:ext uri="{FF2B5EF4-FFF2-40B4-BE49-F238E27FC236}">
                <a16:creationId xmlns:a16="http://schemas.microsoft.com/office/drawing/2014/main" id="{89D6F33A-39E4-F20B-73C8-F48B2A375F86}"/>
              </a:ext>
            </a:extLst>
          </p:cNvPr>
          <p:cNvSpPr>
            <a:spLocks noGrp="1"/>
          </p:cNvSpPr>
          <p:nvPr>
            <p:ph type="body" sz="quarter" idx="55" hasCustomPrompt="1"/>
          </p:nvPr>
        </p:nvSpPr>
        <p:spPr>
          <a:xfrm>
            <a:off x="9442443" y="2600480"/>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5" name="Text Placeholder 97">
            <a:extLst>
              <a:ext uri="{FF2B5EF4-FFF2-40B4-BE49-F238E27FC236}">
                <a16:creationId xmlns:a16="http://schemas.microsoft.com/office/drawing/2014/main" id="{BC978A5E-BA57-D579-B645-8427AD22EA44}"/>
              </a:ext>
            </a:extLst>
          </p:cNvPr>
          <p:cNvSpPr>
            <a:spLocks noGrp="1"/>
          </p:cNvSpPr>
          <p:nvPr userDrawn="1">
            <p:ph type="body" sz="quarter" idx="40" hasCustomPrompt="1"/>
          </p:nvPr>
        </p:nvSpPr>
        <p:spPr>
          <a:xfrm>
            <a:off x="10752251" y="230735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75" name="Text Placeholder 61">
            <a:extLst>
              <a:ext uri="{FF2B5EF4-FFF2-40B4-BE49-F238E27FC236}">
                <a16:creationId xmlns:a16="http://schemas.microsoft.com/office/drawing/2014/main" id="{B6F832EC-808B-6975-C6A4-504CA92D4C2B}"/>
              </a:ext>
            </a:extLst>
          </p:cNvPr>
          <p:cNvSpPr>
            <a:spLocks noGrp="1"/>
          </p:cNvSpPr>
          <p:nvPr userDrawn="1">
            <p:ph type="body" sz="quarter" idx="20" hasCustomPrompt="1"/>
          </p:nvPr>
        </p:nvSpPr>
        <p:spPr>
          <a:xfrm>
            <a:off x="9609126" y="3233383"/>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6" name="Text Placeholder 63">
            <a:extLst>
              <a:ext uri="{FF2B5EF4-FFF2-40B4-BE49-F238E27FC236}">
                <a16:creationId xmlns:a16="http://schemas.microsoft.com/office/drawing/2014/main" id="{133A3E42-95A8-F5D9-0568-81B074FC5EBA}"/>
              </a:ext>
            </a:extLst>
          </p:cNvPr>
          <p:cNvSpPr>
            <a:spLocks noGrp="1"/>
          </p:cNvSpPr>
          <p:nvPr userDrawn="1">
            <p:ph type="body" sz="quarter" idx="21" hasCustomPrompt="1"/>
          </p:nvPr>
        </p:nvSpPr>
        <p:spPr>
          <a:xfrm>
            <a:off x="9609126" y="370582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grpSp>
        <p:nvGrpSpPr>
          <p:cNvPr id="111" name="Group 110">
            <a:extLst>
              <a:ext uri="{FF2B5EF4-FFF2-40B4-BE49-F238E27FC236}">
                <a16:creationId xmlns:a16="http://schemas.microsoft.com/office/drawing/2014/main" id="{3DF54CD3-BB3E-E782-CD8E-51009C4C983B}"/>
              </a:ext>
              <a:ext uri="{C183D7F6-B498-43B3-948B-1728B52AA6E4}">
                <adec:decorative xmlns:adec="http://schemas.microsoft.com/office/drawing/2017/decorative" val="1"/>
              </a:ext>
            </a:extLst>
          </p:cNvPr>
          <p:cNvGrpSpPr/>
          <p:nvPr userDrawn="1"/>
        </p:nvGrpSpPr>
        <p:grpSpPr>
          <a:xfrm>
            <a:off x="904788" y="2454293"/>
            <a:ext cx="952774" cy="952774"/>
            <a:chOff x="1439932" y="5704678"/>
            <a:chExt cx="528220" cy="528220"/>
          </a:xfrm>
        </p:grpSpPr>
        <p:sp>
          <p:nvSpPr>
            <p:cNvPr id="112" name="Rounded Rectangle 22">
              <a:extLst>
                <a:ext uri="{FF2B5EF4-FFF2-40B4-BE49-F238E27FC236}">
                  <a16:creationId xmlns:a16="http://schemas.microsoft.com/office/drawing/2014/main" id="{AF537999-FC7A-D972-3F60-688A6E291ABB}"/>
                </a:ext>
              </a:extLst>
            </p:cNvPr>
            <p:cNvSpPr/>
            <p:nvPr/>
          </p:nvSpPr>
          <p:spPr>
            <a:xfrm>
              <a:off x="1584325" y="5946775"/>
              <a:ext cx="231775" cy="257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13" name="Graphic 112" descr="Beaker outline">
              <a:extLst>
                <a:ext uri="{FF2B5EF4-FFF2-40B4-BE49-F238E27FC236}">
                  <a16:creationId xmlns:a16="http://schemas.microsoft.com/office/drawing/2014/main" id="{0B68F278-EA7A-A028-E6FE-49BCB80C0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9932" y="5704678"/>
              <a:ext cx="528220" cy="528220"/>
            </a:xfrm>
            <a:prstGeom prst="rect">
              <a:avLst/>
            </a:prstGeom>
          </p:spPr>
        </p:pic>
      </p:grpSp>
      <p:grpSp>
        <p:nvGrpSpPr>
          <p:cNvPr id="25" name="Group 24">
            <a:extLst>
              <a:ext uri="{FF2B5EF4-FFF2-40B4-BE49-F238E27FC236}">
                <a16:creationId xmlns:a16="http://schemas.microsoft.com/office/drawing/2014/main" id="{DA472485-8431-4413-76EE-E60ECE8C4CCA}"/>
              </a:ext>
              <a:ext uri="{C183D7F6-B498-43B3-948B-1728B52AA6E4}">
                <adec:decorative xmlns:adec="http://schemas.microsoft.com/office/drawing/2017/decorative" val="1"/>
              </a:ext>
            </a:extLst>
          </p:cNvPr>
          <p:cNvGrpSpPr/>
          <p:nvPr userDrawn="1"/>
        </p:nvGrpSpPr>
        <p:grpSpPr>
          <a:xfrm>
            <a:off x="2664150" y="3684053"/>
            <a:ext cx="952774" cy="952774"/>
            <a:chOff x="2951231" y="3465853"/>
            <a:chExt cx="528220" cy="528220"/>
          </a:xfrm>
        </p:grpSpPr>
        <p:sp>
          <p:nvSpPr>
            <p:cNvPr id="26" name="Triangle 25">
              <a:extLst>
                <a:ext uri="{FF2B5EF4-FFF2-40B4-BE49-F238E27FC236}">
                  <a16:creationId xmlns:a16="http://schemas.microsoft.com/office/drawing/2014/main" id="{E67F9920-7336-E2C5-FDBA-ED51BB31268E}"/>
                </a:ext>
              </a:extLst>
            </p:cNvPr>
            <p:cNvSpPr/>
            <p:nvPr/>
          </p:nvSpPr>
          <p:spPr>
            <a:xfrm>
              <a:off x="3117064" y="3719958"/>
              <a:ext cx="196553" cy="24110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7" name="Graphic 26" descr="Flask outline">
              <a:extLst>
                <a:ext uri="{FF2B5EF4-FFF2-40B4-BE49-F238E27FC236}">
                  <a16:creationId xmlns:a16="http://schemas.microsoft.com/office/drawing/2014/main" id="{F4815F2C-6ED5-865C-6B4B-80AFD725C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1231" y="3465853"/>
              <a:ext cx="528220" cy="528220"/>
            </a:xfrm>
            <a:prstGeom prst="rect">
              <a:avLst/>
            </a:prstGeom>
          </p:spPr>
        </p:pic>
      </p:grpSp>
      <p:grpSp>
        <p:nvGrpSpPr>
          <p:cNvPr id="28" name="Group 27">
            <a:extLst>
              <a:ext uri="{FF2B5EF4-FFF2-40B4-BE49-F238E27FC236}">
                <a16:creationId xmlns:a16="http://schemas.microsoft.com/office/drawing/2014/main" id="{71EE792B-79B1-50C3-343A-E3F4D5402B9B}"/>
              </a:ext>
              <a:ext uri="{C183D7F6-B498-43B3-948B-1728B52AA6E4}">
                <adec:decorative xmlns:adec="http://schemas.microsoft.com/office/drawing/2017/decorative" val="1"/>
              </a:ext>
            </a:extLst>
          </p:cNvPr>
          <p:cNvGrpSpPr/>
          <p:nvPr userDrawn="1"/>
        </p:nvGrpSpPr>
        <p:grpSpPr>
          <a:xfrm>
            <a:off x="3938315" y="1480066"/>
            <a:ext cx="952774" cy="952774"/>
            <a:chOff x="4289303" y="1663393"/>
            <a:chExt cx="528220" cy="528220"/>
          </a:xfrm>
        </p:grpSpPr>
        <p:sp>
          <p:nvSpPr>
            <p:cNvPr id="29" name="Triangle 28">
              <a:extLst>
                <a:ext uri="{FF2B5EF4-FFF2-40B4-BE49-F238E27FC236}">
                  <a16:creationId xmlns:a16="http://schemas.microsoft.com/office/drawing/2014/main" id="{F8552807-4426-A927-ECE6-5AC796EC0C35}"/>
                </a:ext>
              </a:extLst>
            </p:cNvPr>
            <p:cNvSpPr/>
            <p:nvPr/>
          </p:nvSpPr>
          <p:spPr>
            <a:xfrm>
              <a:off x="4413250" y="1775103"/>
              <a:ext cx="174625" cy="14605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0" name="Graphic 29" descr="Mountains outline">
              <a:extLst>
                <a:ext uri="{FF2B5EF4-FFF2-40B4-BE49-F238E27FC236}">
                  <a16:creationId xmlns:a16="http://schemas.microsoft.com/office/drawing/2014/main" id="{DAB608FC-C0B8-B163-AE89-433F36BD1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9303" y="1663393"/>
              <a:ext cx="528220" cy="528220"/>
            </a:xfrm>
            <a:prstGeom prst="rect">
              <a:avLst/>
            </a:prstGeom>
          </p:spPr>
        </p:pic>
      </p:grpSp>
      <p:grpSp>
        <p:nvGrpSpPr>
          <p:cNvPr id="59" name="Group 58">
            <a:extLst>
              <a:ext uri="{FF2B5EF4-FFF2-40B4-BE49-F238E27FC236}">
                <a16:creationId xmlns:a16="http://schemas.microsoft.com/office/drawing/2014/main" id="{D99B50B6-EFD7-4DFA-6C2D-453341A8DCED}"/>
              </a:ext>
              <a:ext uri="{C183D7F6-B498-43B3-948B-1728B52AA6E4}">
                <adec:decorative xmlns:adec="http://schemas.microsoft.com/office/drawing/2017/decorative" val="1"/>
              </a:ext>
            </a:extLst>
          </p:cNvPr>
          <p:cNvGrpSpPr/>
          <p:nvPr userDrawn="1"/>
        </p:nvGrpSpPr>
        <p:grpSpPr>
          <a:xfrm>
            <a:off x="4622277" y="5047462"/>
            <a:ext cx="805762" cy="805762"/>
            <a:chOff x="4622277" y="5047462"/>
            <a:chExt cx="805762" cy="805762"/>
          </a:xfrm>
        </p:grpSpPr>
        <p:sp>
          <p:nvSpPr>
            <p:cNvPr id="48" name="Oval 47">
              <a:extLst>
                <a:ext uri="{FF2B5EF4-FFF2-40B4-BE49-F238E27FC236}">
                  <a16:creationId xmlns:a16="http://schemas.microsoft.com/office/drawing/2014/main" id="{B5628EA7-1F58-28ED-D2BF-911EDFF9C1AE}"/>
                </a:ext>
                <a:ext uri="{C183D7F6-B498-43B3-948B-1728B52AA6E4}">
                  <adec:decorative xmlns:adec="http://schemas.microsoft.com/office/drawing/2017/decorative" val="1"/>
                </a:ext>
              </a:extLst>
            </p:cNvPr>
            <p:cNvSpPr/>
            <p:nvPr userDrawn="1"/>
          </p:nvSpPr>
          <p:spPr>
            <a:xfrm>
              <a:off x="4682503" y="5096114"/>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B4B798C8-1467-0056-A809-6782DE79ABB4}"/>
                </a:ext>
                <a:ext uri="{C183D7F6-B498-43B3-948B-1728B52AA6E4}">
                  <adec:decorative xmlns:adec="http://schemas.microsoft.com/office/drawing/2017/decorative" val="1"/>
                </a:ext>
              </a:extLst>
            </p:cNvPr>
            <p:cNvGrpSpPr/>
            <p:nvPr userDrawn="1"/>
          </p:nvGrpSpPr>
          <p:grpSpPr>
            <a:xfrm>
              <a:off x="4622277" y="5047462"/>
              <a:ext cx="805762" cy="805762"/>
              <a:chOff x="4754023" y="5074814"/>
              <a:chExt cx="528220" cy="528220"/>
            </a:xfrm>
          </p:grpSpPr>
          <p:sp>
            <p:nvSpPr>
              <p:cNvPr id="19" name="Oval 18">
                <a:extLst>
                  <a:ext uri="{FF2B5EF4-FFF2-40B4-BE49-F238E27FC236}">
                    <a16:creationId xmlns:a16="http://schemas.microsoft.com/office/drawing/2014/main" id="{0B213240-4F8D-98CD-565D-2EC9BEDADC1B}"/>
                  </a:ext>
                </a:extLst>
              </p:cNvPr>
              <p:cNvSpPr/>
              <p:nvPr/>
            </p:nvSpPr>
            <p:spPr>
              <a:xfrm>
                <a:off x="4997450" y="5334000"/>
                <a:ext cx="47625" cy="476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1" name="Graphic 20" descr="Stopwatch 50% outline">
                <a:extLst>
                  <a:ext uri="{FF2B5EF4-FFF2-40B4-BE49-F238E27FC236}">
                    <a16:creationId xmlns:a16="http://schemas.microsoft.com/office/drawing/2014/main" id="{46885AC9-7CD3-8BC1-E57A-61B4E8C1E1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4023" y="5074814"/>
                <a:ext cx="528220" cy="528220"/>
              </a:xfrm>
              <a:prstGeom prst="rect">
                <a:avLst/>
              </a:prstGeom>
            </p:spPr>
          </p:pic>
        </p:grpSp>
      </p:grpSp>
      <p:grpSp>
        <p:nvGrpSpPr>
          <p:cNvPr id="8" name="Group 7">
            <a:extLst>
              <a:ext uri="{FF2B5EF4-FFF2-40B4-BE49-F238E27FC236}">
                <a16:creationId xmlns:a16="http://schemas.microsoft.com/office/drawing/2014/main" id="{63C61C0D-B53E-B284-0E62-9A7696BD9534}"/>
              </a:ext>
              <a:ext uri="{C183D7F6-B498-43B3-948B-1728B52AA6E4}">
                <adec:decorative xmlns:adec="http://schemas.microsoft.com/office/drawing/2017/decorative" val="1"/>
              </a:ext>
            </a:extLst>
          </p:cNvPr>
          <p:cNvGrpSpPr/>
          <p:nvPr userDrawn="1"/>
        </p:nvGrpSpPr>
        <p:grpSpPr>
          <a:xfrm>
            <a:off x="6561140" y="3547070"/>
            <a:ext cx="952774" cy="991627"/>
            <a:chOff x="6561140" y="3547070"/>
            <a:chExt cx="952774" cy="991627"/>
          </a:xfrm>
        </p:grpSpPr>
        <p:sp>
          <p:nvSpPr>
            <p:cNvPr id="49" name="Oval 48">
              <a:extLst>
                <a:ext uri="{FF2B5EF4-FFF2-40B4-BE49-F238E27FC236}">
                  <a16:creationId xmlns:a16="http://schemas.microsoft.com/office/drawing/2014/main" id="{1ED6A410-8C78-CE05-2EF9-C9A68C64C280}"/>
                </a:ext>
                <a:ext uri="{C183D7F6-B498-43B3-948B-1728B52AA6E4}">
                  <adec:decorative xmlns:adec="http://schemas.microsoft.com/office/drawing/2017/decorative" val="1"/>
                </a:ext>
              </a:extLst>
            </p:cNvPr>
            <p:cNvSpPr/>
            <p:nvPr userDrawn="1"/>
          </p:nvSpPr>
          <p:spPr>
            <a:xfrm>
              <a:off x="6681053" y="3547070"/>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5" name="Group 14">
              <a:extLst>
                <a:ext uri="{FF2B5EF4-FFF2-40B4-BE49-F238E27FC236}">
                  <a16:creationId xmlns:a16="http://schemas.microsoft.com/office/drawing/2014/main" id="{2BA5654A-7FC5-4977-C6AD-476320F5D90E}"/>
                </a:ext>
                <a:ext uri="{C183D7F6-B498-43B3-948B-1728B52AA6E4}">
                  <adec:decorative xmlns:adec="http://schemas.microsoft.com/office/drawing/2017/decorative" val="1"/>
                </a:ext>
              </a:extLst>
            </p:cNvPr>
            <p:cNvGrpSpPr/>
            <p:nvPr userDrawn="1"/>
          </p:nvGrpSpPr>
          <p:grpSpPr>
            <a:xfrm>
              <a:off x="6561140" y="3585923"/>
              <a:ext cx="952774" cy="952774"/>
              <a:chOff x="6747063" y="4036055"/>
              <a:chExt cx="528220" cy="528220"/>
            </a:xfrm>
          </p:grpSpPr>
          <p:sp>
            <p:nvSpPr>
              <p:cNvPr id="16" name="Rounded Rectangle 15">
                <a:extLst>
                  <a:ext uri="{FF2B5EF4-FFF2-40B4-BE49-F238E27FC236}">
                    <a16:creationId xmlns:a16="http://schemas.microsoft.com/office/drawing/2014/main" id="{C21946C9-9EAF-4B63-599A-FC4E42672D69}"/>
                  </a:ext>
                </a:extLst>
              </p:cNvPr>
              <p:cNvSpPr/>
              <p:nvPr/>
            </p:nvSpPr>
            <p:spPr>
              <a:xfrm>
                <a:off x="6943725" y="4137025"/>
                <a:ext cx="139700" cy="15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7" name="Graphic 16" descr="Astronaut male outline">
                <a:extLst>
                  <a:ext uri="{FF2B5EF4-FFF2-40B4-BE49-F238E27FC236}">
                    <a16:creationId xmlns:a16="http://schemas.microsoft.com/office/drawing/2014/main" id="{669C584F-84D8-2E01-04A5-78685124A4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7063" y="4036055"/>
                <a:ext cx="528220" cy="528220"/>
              </a:xfrm>
              <a:prstGeom prst="rect">
                <a:avLst/>
              </a:prstGeom>
            </p:spPr>
          </p:pic>
        </p:grpSp>
      </p:grpSp>
      <p:grpSp>
        <p:nvGrpSpPr>
          <p:cNvPr id="60" name="Group 59">
            <a:extLst>
              <a:ext uri="{FF2B5EF4-FFF2-40B4-BE49-F238E27FC236}">
                <a16:creationId xmlns:a16="http://schemas.microsoft.com/office/drawing/2014/main" id="{6149857E-2F60-360F-AF5E-6E21997C3EA4}"/>
              </a:ext>
              <a:ext uri="{C183D7F6-B498-43B3-948B-1728B52AA6E4}">
                <adec:decorative xmlns:adec="http://schemas.microsoft.com/office/drawing/2017/decorative" val="1"/>
              </a:ext>
            </a:extLst>
          </p:cNvPr>
          <p:cNvGrpSpPr/>
          <p:nvPr userDrawn="1"/>
        </p:nvGrpSpPr>
        <p:grpSpPr>
          <a:xfrm>
            <a:off x="7989572" y="1815518"/>
            <a:ext cx="952774" cy="1002186"/>
            <a:chOff x="7989572" y="1815518"/>
            <a:chExt cx="952774" cy="1002186"/>
          </a:xfrm>
        </p:grpSpPr>
        <p:sp>
          <p:nvSpPr>
            <p:cNvPr id="50" name="Oval 49">
              <a:extLst>
                <a:ext uri="{FF2B5EF4-FFF2-40B4-BE49-F238E27FC236}">
                  <a16:creationId xmlns:a16="http://schemas.microsoft.com/office/drawing/2014/main" id="{07A2D96D-82E4-1EE2-0409-4CDEBEA4176D}"/>
                </a:ext>
                <a:ext uri="{C183D7F6-B498-43B3-948B-1728B52AA6E4}">
                  <adec:decorative xmlns:adec="http://schemas.microsoft.com/office/drawing/2017/decorative" val="1"/>
                </a:ext>
              </a:extLst>
            </p:cNvPr>
            <p:cNvSpPr/>
            <p:nvPr userDrawn="1"/>
          </p:nvSpPr>
          <p:spPr>
            <a:xfrm>
              <a:off x="8156791" y="1815518"/>
              <a:ext cx="549989" cy="952774"/>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1" name="Group 40">
              <a:extLst>
                <a:ext uri="{FF2B5EF4-FFF2-40B4-BE49-F238E27FC236}">
                  <a16:creationId xmlns:a16="http://schemas.microsoft.com/office/drawing/2014/main" id="{0251065B-A02E-6D16-E39C-A8CDAB7272B8}"/>
                </a:ext>
                <a:ext uri="{C183D7F6-B498-43B3-948B-1728B52AA6E4}">
                  <adec:decorative xmlns:adec="http://schemas.microsoft.com/office/drawing/2017/decorative" val="1"/>
                </a:ext>
              </a:extLst>
            </p:cNvPr>
            <p:cNvGrpSpPr/>
            <p:nvPr userDrawn="1"/>
          </p:nvGrpSpPr>
          <p:grpSpPr>
            <a:xfrm>
              <a:off x="7989572" y="1864930"/>
              <a:ext cx="952774" cy="952774"/>
              <a:chOff x="8184330" y="2237414"/>
              <a:chExt cx="528220" cy="528220"/>
            </a:xfrm>
          </p:grpSpPr>
          <p:sp>
            <p:nvSpPr>
              <p:cNvPr id="42" name="Rounded Rectangle 41">
                <a:extLst>
                  <a:ext uri="{FF2B5EF4-FFF2-40B4-BE49-F238E27FC236}">
                    <a16:creationId xmlns:a16="http://schemas.microsoft.com/office/drawing/2014/main" id="{0E3875A7-721F-9D93-6152-34CD9E51E351}"/>
                  </a:ext>
                </a:extLst>
              </p:cNvPr>
              <p:cNvSpPr/>
              <p:nvPr/>
            </p:nvSpPr>
            <p:spPr>
              <a:xfrm>
                <a:off x="8375754" y="2552075"/>
                <a:ext cx="146154" cy="1086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3" name="Graphic 42" descr="Fluorescent Light Blub outline">
                <a:extLst>
                  <a:ext uri="{FF2B5EF4-FFF2-40B4-BE49-F238E27FC236}">
                    <a16:creationId xmlns:a16="http://schemas.microsoft.com/office/drawing/2014/main" id="{AAAAD4CF-FEF8-CD94-C24A-F58B69EA74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84330" y="2237414"/>
                <a:ext cx="528220" cy="528220"/>
              </a:xfrm>
              <a:prstGeom prst="rect">
                <a:avLst/>
              </a:prstGeom>
            </p:spPr>
          </p:pic>
        </p:grpSp>
      </p:grpSp>
      <p:grpSp>
        <p:nvGrpSpPr>
          <p:cNvPr id="36" name="Group 35">
            <a:extLst>
              <a:ext uri="{FF2B5EF4-FFF2-40B4-BE49-F238E27FC236}">
                <a16:creationId xmlns:a16="http://schemas.microsoft.com/office/drawing/2014/main" id="{EBAAFE76-32E1-9AFA-B10F-10B6FF9B1010}"/>
              </a:ext>
              <a:ext uri="{C183D7F6-B498-43B3-948B-1728B52AA6E4}">
                <adec:decorative xmlns:adec="http://schemas.microsoft.com/office/drawing/2017/decorative" val="1"/>
              </a:ext>
            </a:extLst>
          </p:cNvPr>
          <p:cNvGrpSpPr/>
          <p:nvPr userDrawn="1"/>
        </p:nvGrpSpPr>
        <p:grpSpPr>
          <a:xfrm>
            <a:off x="9340613" y="1492493"/>
            <a:ext cx="952774" cy="952774"/>
            <a:chOff x="11298880" y="3198881"/>
            <a:chExt cx="528220" cy="528220"/>
          </a:xfrm>
        </p:grpSpPr>
        <p:sp>
          <p:nvSpPr>
            <p:cNvPr id="37" name="Triangle 36">
              <a:extLst>
                <a:ext uri="{FF2B5EF4-FFF2-40B4-BE49-F238E27FC236}">
                  <a16:creationId xmlns:a16="http://schemas.microsoft.com/office/drawing/2014/main" id="{7EC20B07-2082-1525-F73C-72C3AEFD7AEF}"/>
                </a:ext>
              </a:extLst>
            </p:cNvPr>
            <p:cNvSpPr/>
            <p:nvPr/>
          </p:nvSpPr>
          <p:spPr>
            <a:xfrm rot="2647120">
              <a:off x="11709901" y="3241598"/>
              <a:ext cx="89654" cy="5344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8" name="Group 37">
              <a:extLst>
                <a:ext uri="{FF2B5EF4-FFF2-40B4-BE49-F238E27FC236}">
                  <a16:creationId xmlns:a16="http://schemas.microsoft.com/office/drawing/2014/main" id="{30A6CB04-7F44-2656-B5C0-BA19CF4A55EF}"/>
                </a:ext>
              </a:extLst>
            </p:cNvPr>
            <p:cNvGrpSpPr/>
            <p:nvPr/>
          </p:nvGrpSpPr>
          <p:grpSpPr>
            <a:xfrm>
              <a:off x="11298880" y="3198881"/>
              <a:ext cx="528220" cy="528220"/>
              <a:chOff x="11298880" y="3198881"/>
              <a:chExt cx="528220" cy="528220"/>
            </a:xfrm>
          </p:grpSpPr>
          <p:sp>
            <p:nvSpPr>
              <p:cNvPr id="39" name="Oval 38">
                <a:extLst>
                  <a:ext uri="{FF2B5EF4-FFF2-40B4-BE49-F238E27FC236}">
                    <a16:creationId xmlns:a16="http://schemas.microsoft.com/office/drawing/2014/main" id="{DDE88159-7C0D-0ECA-4691-159E9F72B0C3}"/>
                  </a:ext>
                </a:extLst>
              </p:cNvPr>
              <p:cNvSpPr/>
              <p:nvPr/>
            </p:nvSpPr>
            <p:spPr>
              <a:xfrm>
                <a:off x="11623675" y="3327400"/>
                <a:ext cx="73025" cy="730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 name="Graphic 39" descr="Rocket outline">
                <a:extLst>
                  <a:ext uri="{FF2B5EF4-FFF2-40B4-BE49-F238E27FC236}">
                    <a16:creationId xmlns:a16="http://schemas.microsoft.com/office/drawing/2014/main" id="{31D8AE9C-6DAE-18D0-4E11-D1847BFA3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98880" y="3198881"/>
                <a:ext cx="528220" cy="528220"/>
              </a:xfrm>
              <a:prstGeom prst="rect">
                <a:avLst/>
              </a:prstGeom>
            </p:spPr>
          </p:pic>
        </p:grpSp>
      </p:grpSp>
      <p:grpSp>
        <p:nvGrpSpPr>
          <p:cNvPr id="31" name="Group 30">
            <a:extLst>
              <a:ext uri="{FF2B5EF4-FFF2-40B4-BE49-F238E27FC236}">
                <a16:creationId xmlns:a16="http://schemas.microsoft.com/office/drawing/2014/main" id="{3E151E43-388D-1379-0C86-3B16B7D21A20}"/>
              </a:ext>
              <a:ext uri="{C183D7F6-B498-43B3-948B-1728B52AA6E4}">
                <adec:decorative xmlns:adec="http://schemas.microsoft.com/office/drawing/2017/decorative" val="1"/>
              </a:ext>
            </a:extLst>
          </p:cNvPr>
          <p:cNvGrpSpPr/>
          <p:nvPr userDrawn="1"/>
        </p:nvGrpSpPr>
        <p:grpSpPr>
          <a:xfrm>
            <a:off x="10415559" y="4602158"/>
            <a:ext cx="952774" cy="952774"/>
            <a:chOff x="8712550" y="4007070"/>
            <a:chExt cx="528220" cy="528220"/>
          </a:xfrm>
        </p:grpSpPr>
        <p:sp>
          <p:nvSpPr>
            <p:cNvPr id="32" name="Oval 31">
              <a:extLst>
                <a:ext uri="{FF2B5EF4-FFF2-40B4-BE49-F238E27FC236}">
                  <a16:creationId xmlns:a16="http://schemas.microsoft.com/office/drawing/2014/main" id="{A684B467-F2BC-E2CA-C1D8-58E2B8928DE0}"/>
                </a:ext>
              </a:extLst>
            </p:cNvPr>
            <p:cNvSpPr/>
            <p:nvPr/>
          </p:nvSpPr>
          <p:spPr>
            <a:xfrm>
              <a:off x="9051925" y="420052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3" name="Group 32">
              <a:extLst>
                <a:ext uri="{FF2B5EF4-FFF2-40B4-BE49-F238E27FC236}">
                  <a16:creationId xmlns:a16="http://schemas.microsoft.com/office/drawing/2014/main" id="{FC8A76DE-D6B4-E7E8-9BFC-5047FA2FBC9E}"/>
                </a:ext>
              </a:extLst>
            </p:cNvPr>
            <p:cNvGrpSpPr/>
            <p:nvPr/>
          </p:nvGrpSpPr>
          <p:grpSpPr>
            <a:xfrm>
              <a:off x="8712550" y="4007070"/>
              <a:ext cx="528220" cy="528220"/>
              <a:chOff x="8712550" y="4007070"/>
              <a:chExt cx="528220" cy="528220"/>
            </a:xfrm>
          </p:grpSpPr>
          <p:sp>
            <p:nvSpPr>
              <p:cNvPr id="34" name="Oval 33">
                <a:extLst>
                  <a:ext uri="{FF2B5EF4-FFF2-40B4-BE49-F238E27FC236}">
                    <a16:creationId xmlns:a16="http://schemas.microsoft.com/office/drawing/2014/main" id="{F7CB0088-71D9-B173-01F3-643D37EA15A1}"/>
                  </a:ext>
                </a:extLst>
              </p:cNvPr>
              <p:cNvSpPr/>
              <p:nvPr/>
            </p:nvSpPr>
            <p:spPr>
              <a:xfrm>
                <a:off x="8858250" y="4162425"/>
                <a:ext cx="123825" cy="1238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5" name="Graphic 34" descr="Test Dummy outline">
                <a:extLst>
                  <a:ext uri="{FF2B5EF4-FFF2-40B4-BE49-F238E27FC236}">
                    <a16:creationId xmlns:a16="http://schemas.microsoft.com/office/drawing/2014/main" id="{FFF4E145-FBE6-1035-8727-3E5365516D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2550" y="4007070"/>
                <a:ext cx="528220" cy="528220"/>
              </a:xfrm>
              <a:prstGeom prst="rect">
                <a:avLst/>
              </a:prstGeom>
            </p:spPr>
          </p:pic>
        </p:grpSp>
      </p:grpSp>
      <p:grpSp>
        <p:nvGrpSpPr>
          <p:cNvPr id="58" name="Group 57">
            <a:extLst>
              <a:ext uri="{FF2B5EF4-FFF2-40B4-BE49-F238E27FC236}">
                <a16:creationId xmlns:a16="http://schemas.microsoft.com/office/drawing/2014/main" id="{09AD1300-26B6-4618-9923-C9763BEA8E46}"/>
              </a:ext>
              <a:ext uri="{C183D7F6-B498-43B3-948B-1728B52AA6E4}">
                <adec:decorative xmlns:adec="http://schemas.microsoft.com/office/drawing/2017/decorative" val="1"/>
              </a:ext>
            </a:extLst>
          </p:cNvPr>
          <p:cNvGrpSpPr/>
          <p:nvPr userDrawn="1"/>
        </p:nvGrpSpPr>
        <p:grpSpPr>
          <a:xfrm>
            <a:off x="177629" y="1323744"/>
            <a:ext cx="11401345" cy="4795500"/>
            <a:chOff x="177629" y="1323744"/>
            <a:chExt cx="11401345" cy="4795500"/>
          </a:xfrm>
        </p:grpSpPr>
        <p:grpSp>
          <p:nvGrpSpPr>
            <p:cNvPr id="196" name="Group 195">
              <a:extLst>
                <a:ext uri="{FF2B5EF4-FFF2-40B4-BE49-F238E27FC236}">
                  <a16:creationId xmlns:a16="http://schemas.microsoft.com/office/drawing/2014/main" id="{191DB388-8AE6-D27E-EE45-54AE4D407964}"/>
                </a:ext>
                <a:ext uri="{C183D7F6-B498-43B3-948B-1728B52AA6E4}">
                  <adec:decorative xmlns:adec="http://schemas.microsoft.com/office/drawing/2017/decorative" val="1"/>
                </a:ext>
              </a:extLst>
            </p:cNvPr>
            <p:cNvGrpSpPr/>
            <p:nvPr userDrawn="1"/>
          </p:nvGrpSpPr>
          <p:grpSpPr>
            <a:xfrm>
              <a:off x="177629" y="4491478"/>
              <a:ext cx="301769" cy="301769"/>
              <a:chOff x="177629" y="4485128"/>
              <a:chExt cx="301769" cy="301769"/>
            </a:xfrm>
          </p:grpSpPr>
          <p:sp>
            <p:nvSpPr>
              <p:cNvPr id="195" name="Oval 194">
                <a:extLst>
                  <a:ext uri="{FF2B5EF4-FFF2-40B4-BE49-F238E27FC236}">
                    <a16:creationId xmlns:a16="http://schemas.microsoft.com/office/drawing/2014/main" id="{A53DBD0A-368E-A0FF-F28C-D20A7ED52A21}"/>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6" name="Oval 175">
                <a:extLst>
                  <a:ext uri="{FF2B5EF4-FFF2-40B4-BE49-F238E27FC236}">
                    <a16:creationId xmlns:a16="http://schemas.microsoft.com/office/drawing/2014/main" id="{7AD83492-28D3-6EE9-3E89-83AFC92038C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0" name="Group 199">
              <a:extLst>
                <a:ext uri="{FF2B5EF4-FFF2-40B4-BE49-F238E27FC236}">
                  <a16:creationId xmlns:a16="http://schemas.microsoft.com/office/drawing/2014/main" id="{C9EDB943-E93A-7686-9CD5-D347DCEB1AD8}"/>
                </a:ext>
                <a:ext uri="{C183D7F6-B498-43B3-948B-1728B52AA6E4}">
                  <adec:decorative xmlns:adec="http://schemas.microsoft.com/office/drawing/2017/decorative" val="1"/>
                </a:ext>
              </a:extLst>
            </p:cNvPr>
            <p:cNvGrpSpPr/>
            <p:nvPr userDrawn="1"/>
          </p:nvGrpSpPr>
          <p:grpSpPr>
            <a:xfrm>
              <a:off x="3840437" y="1323744"/>
              <a:ext cx="301769" cy="301769"/>
              <a:chOff x="177629" y="4485128"/>
              <a:chExt cx="301769" cy="301769"/>
            </a:xfrm>
          </p:grpSpPr>
          <p:sp>
            <p:nvSpPr>
              <p:cNvPr id="201" name="Oval 200">
                <a:extLst>
                  <a:ext uri="{FF2B5EF4-FFF2-40B4-BE49-F238E27FC236}">
                    <a16:creationId xmlns:a16="http://schemas.microsoft.com/office/drawing/2014/main" id="{05C43D67-C50C-4951-E374-5EB39BCFEE06}"/>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2" name="Oval 201">
                <a:extLst>
                  <a:ext uri="{FF2B5EF4-FFF2-40B4-BE49-F238E27FC236}">
                    <a16:creationId xmlns:a16="http://schemas.microsoft.com/office/drawing/2014/main" id="{36F888DD-164A-602B-6C03-391875003382}"/>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3" name="Group 202">
              <a:extLst>
                <a:ext uri="{FF2B5EF4-FFF2-40B4-BE49-F238E27FC236}">
                  <a16:creationId xmlns:a16="http://schemas.microsoft.com/office/drawing/2014/main" id="{A1398F04-4324-B068-362D-86BADA8CE26F}"/>
                </a:ext>
                <a:ext uri="{C183D7F6-B498-43B3-948B-1728B52AA6E4}">
                  <adec:decorative xmlns:adec="http://schemas.microsoft.com/office/drawing/2017/decorative" val="1"/>
                </a:ext>
              </a:extLst>
            </p:cNvPr>
            <p:cNvGrpSpPr/>
            <p:nvPr userDrawn="1"/>
          </p:nvGrpSpPr>
          <p:grpSpPr>
            <a:xfrm>
              <a:off x="4866228" y="5817475"/>
              <a:ext cx="301769" cy="301769"/>
              <a:chOff x="177629" y="4485128"/>
              <a:chExt cx="301769" cy="301769"/>
            </a:xfrm>
          </p:grpSpPr>
          <p:sp>
            <p:nvSpPr>
              <p:cNvPr id="204" name="Oval 203">
                <a:extLst>
                  <a:ext uri="{FF2B5EF4-FFF2-40B4-BE49-F238E27FC236}">
                    <a16:creationId xmlns:a16="http://schemas.microsoft.com/office/drawing/2014/main" id="{64313864-DCAC-8C56-BC93-C2E9D7175F28}"/>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5" name="Oval 204">
                <a:extLst>
                  <a:ext uri="{FF2B5EF4-FFF2-40B4-BE49-F238E27FC236}">
                    <a16:creationId xmlns:a16="http://schemas.microsoft.com/office/drawing/2014/main" id="{F2E03A96-264C-9B16-02A7-AB662FAF753B}"/>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6" name="Group 205">
              <a:extLst>
                <a:ext uri="{FF2B5EF4-FFF2-40B4-BE49-F238E27FC236}">
                  <a16:creationId xmlns:a16="http://schemas.microsoft.com/office/drawing/2014/main" id="{558FF337-DCBF-E18A-612C-6FAC8AA7FCF4}"/>
                </a:ext>
                <a:ext uri="{C183D7F6-B498-43B3-948B-1728B52AA6E4}">
                  <adec:decorative xmlns:adec="http://schemas.microsoft.com/office/drawing/2017/decorative" val="1"/>
                </a:ext>
              </a:extLst>
            </p:cNvPr>
            <p:cNvGrpSpPr/>
            <p:nvPr userDrawn="1"/>
          </p:nvGrpSpPr>
          <p:grpSpPr>
            <a:xfrm>
              <a:off x="8748446" y="2579010"/>
              <a:ext cx="301769" cy="301769"/>
              <a:chOff x="177629" y="4485128"/>
              <a:chExt cx="301769" cy="301769"/>
            </a:xfrm>
          </p:grpSpPr>
          <p:sp>
            <p:nvSpPr>
              <p:cNvPr id="207" name="Oval 206">
                <a:extLst>
                  <a:ext uri="{FF2B5EF4-FFF2-40B4-BE49-F238E27FC236}">
                    <a16:creationId xmlns:a16="http://schemas.microsoft.com/office/drawing/2014/main" id="{C7C00316-C72E-9B3C-82C8-DC629EB6B01E}"/>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8" name="Oval 207">
                <a:extLst>
                  <a:ext uri="{FF2B5EF4-FFF2-40B4-BE49-F238E27FC236}">
                    <a16:creationId xmlns:a16="http://schemas.microsoft.com/office/drawing/2014/main" id="{65D02F47-AFC8-498E-83E7-8CE50A21ABA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9" name="Group 208">
              <a:extLst>
                <a:ext uri="{FF2B5EF4-FFF2-40B4-BE49-F238E27FC236}">
                  <a16:creationId xmlns:a16="http://schemas.microsoft.com/office/drawing/2014/main" id="{625E5C35-EC87-4623-6A74-C2C555578E47}"/>
                </a:ext>
                <a:ext uri="{C183D7F6-B498-43B3-948B-1728B52AA6E4}">
                  <adec:decorative xmlns:adec="http://schemas.microsoft.com/office/drawing/2017/decorative" val="1"/>
                </a:ext>
              </a:extLst>
            </p:cNvPr>
            <p:cNvGrpSpPr/>
            <p:nvPr userDrawn="1"/>
          </p:nvGrpSpPr>
          <p:grpSpPr>
            <a:xfrm>
              <a:off x="11277205" y="1774315"/>
              <a:ext cx="301769" cy="301769"/>
              <a:chOff x="177629" y="4485128"/>
              <a:chExt cx="301769" cy="301769"/>
            </a:xfrm>
          </p:grpSpPr>
          <p:sp>
            <p:nvSpPr>
              <p:cNvPr id="210" name="Oval 209">
                <a:extLst>
                  <a:ext uri="{FF2B5EF4-FFF2-40B4-BE49-F238E27FC236}">
                    <a16:creationId xmlns:a16="http://schemas.microsoft.com/office/drawing/2014/main" id="{83634796-B5E9-6A3D-F3ED-093E1E473DBD}"/>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1" name="Oval 210">
                <a:extLst>
                  <a:ext uri="{FF2B5EF4-FFF2-40B4-BE49-F238E27FC236}">
                    <a16:creationId xmlns:a16="http://schemas.microsoft.com/office/drawing/2014/main" id="{61D37696-FE84-D547-9323-A142EB361F1D}"/>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4" name="Oval 43">
              <a:extLst>
                <a:ext uri="{FF2B5EF4-FFF2-40B4-BE49-F238E27FC236}">
                  <a16:creationId xmlns:a16="http://schemas.microsoft.com/office/drawing/2014/main" id="{951AF843-DA06-6016-4B8C-21A2FCEBD190}"/>
                </a:ext>
                <a:ext uri="{C183D7F6-B498-43B3-948B-1728B52AA6E4}">
                  <adec:decorative xmlns:adec="http://schemas.microsoft.com/office/drawing/2017/decorative" val="1"/>
                </a:ext>
              </a:extLst>
            </p:cNvPr>
            <p:cNvSpPr/>
            <p:nvPr userDrawn="1"/>
          </p:nvSpPr>
          <p:spPr>
            <a:xfrm>
              <a:off x="1235858" y="1807123"/>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5" name="Oval 44">
              <a:extLst>
                <a:ext uri="{FF2B5EF4-FFF2-40B4-BE49-F238E27FC236}">
                  <a16:creationId xmlns:a16="http://schemas.microsoft.com/office/drawing/2014/main" id="{8C4B75F1-72BF-3E5E-0873-D2DD25B5C228}"/>
                </a:ext>
                <a:ext uri="{C183D7F6-B498-43B3-948B-1728B52AA6E4}">
                  <adec:decorative xmlns:adec="http://schemas.microsoft.com/office/drawing/2017/decorative" val="1"/>
                </a:ext>
              </a:extLst>
            </p:cNvPr>
            <p:cNvSpPr/>
            <p:nvPr userDrawn="1"/>
          </p:nvSpPr>
          <p:spPr>
            <a:xfrm>
              <a:off x="6084045" y="3210780"/>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6" name="Oval 45">
              <a:extLst>
                <a:ext uri="{FF2B5EF4-FFF2-40B4-BE49-F238E27FC236}">
                  <a16:creationId xmlns:a16="http://schemas.microsoft.com/office/drawing/2014/main" id="{B2889E39-C57E-12AE-4D30-32EFAA08FEC4}"/>
                </a:ext>
                <a:ext uri="{C183D7F6-B498-43B3-948B-1728B52AA6E4}">
                  <adec:decorative xmlns:adec="http://schemas.microsoft.com/office/drawing/2017/decorative" val="1"/>
                </a:ext>
              </a:extLst>
            </p:cNvPr>
            <p:cNvSpPr/>
            <p:nvPr userDrawn="1"/>
          </p:nvSpPr>
          <p:spPr>
            <a:xfrm>
              <a:off x="10293387" y="5819412"/>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7" name="Oval 46">
              <a:extLst>
                <a:ext uri="{FF2B5EF4-FFF2-40B4-BE49-F238E27FC236}">
                  <a16:creationId xmlns:a16="http://schemas.microsoft.com/office/drawing/2014/main" id="{6F5C2B1A-E152-E79C-52FC-D79C44C8D117}"/>
                </a:ext>
                <a:ext uri="{C183D7F6-B498-43B3-948B-1728B52AA6E4}">
                  <adec:decorative xmlns:adec="http://schemas.microsoft.com/office/drawing/2017/decorative" val="1"/>
                </a:ext>
              </a:extLst>
            </p:cNvPr>
            <p:cNvSpPr/>
            <p:nvPr userDrawn="1"/>
          </p:nvSpPr>
          <p:spPr>
            <a:xfrm>
              <a:off x="2051341" y="5849417"/>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2894207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31445678-5922-0D9E-6854-34CDDF535B9A}"/>
              </a:ext>
              <a:ext uri="{C183D7F6-B498-43B3-948B-1728B52AA6E4}">
                <adec:decorative xmlns:adec="http://schemas.microsoft.com/office/drawing/2017/decorative" val="1"/>
              </a:ext>
            </a:extLst>
          </p:cNvPr>
          <p:cNvGrpSpPr/>
          <p:nvPr userDrawn="1"/>
        </p:nvGrpSpPr>
        <p:grpSpPr>
          <a:xfrm>
            <a:off x="6350" y="1460413"/>
            <a:ext cx="12185650" cy="5364163"/>
            <a:chOff x="6350" y="1460413"/>
            <a:chExt cx="12185650" cy="5364163"/>
          </a:xfrm>
        </p:grpSpPr>
        <p:pic>
          <p:nvPicPr>
            <p:cNvPr id="55" name="Picture 54">
              <a:extLst>
                <a:ext uri="{FF2B5EF4-FFF2-40B4-BE49-F238E27FC236}">
                  <a16:creationId xmlns:a16="http://schemas.microsoft.com/office/drawing/2014/main" id="{EFBB3930-65BE-C67D-75F8-C29BCAC0BCF7}"/>
                </a:ext>
              </a:extLst>
            </p:cNvPr>
            <p:cNvPicPr>
              <a:picLocks noChangeAspect="1"/>
            </p:cNvPicPr>
            <p:nvPr userDrawn="1"/>
          </p:nvPicPr>
          <p:blipFill>
            <a:blip r:embed="rId2"/>
            <a:stretch>
              <a:fillRect/>
            </a:stretch>
          </p:blipFill>
          <p:spPr>
            <a:xfrm>
              <a:off x="6350" y="1460413"/>
              <a:ext cx="12185650" cy="4523556"/>
            </a:xfrm>
            <a:prstGeom prst="rect">
              <a:avLst/>
            </a:prstGeom>
          </p:spPr>
        </p:pic>
        <p:pic>
          <p:nvPicPr>
            <p:cNvPr id="20" name="Picture 19">
              <a:extLst>
                <a:ext uri="{FF2B5EF4-FFF2-40B4-BE49-F238E27FC236}">
                  <a16:creationId xmlns:a16="http://schemas.microsoft.com/office/drawing/2014/main" id="{266A9694-6EC0-EF34-47E7-7D6882C86446}"/>
                </a:ext>
              </a:extLst>
            </p:cNvPr>
            <p:cNvPicPr>
              <a:picLocks noChangeAspect="1"/>
            </p:cNvPicPr>
            <p:nvPr userDrawn="1"/>
          </p:nvPicPr>
          <p:blipFill rotWithShape="1">
            <a:blip r:embed="rId3"/>
            <a:srcRect r="2854"/>
            <a:stretch/>
          </p:blipFill>
          <p:spPr>
            <a:xfrm>
              <a:off x="1385366" y="1933400"/>
              <a:ext cx="10800284" cy="4891176"/>
            </a:xfrm>
            <a:prstGeom prst="rect">
              <a:avLst/>
            </a:prstGeom>
          </p:spPr>
        </p:pic>
      </p:grpSp>
      <p:sp>
        <p:nvSpPr>
          <p:cNvPr id="2" name="Title 1">
            <a:extLst>
              <a:ext uri="{FF2B5EF4-FFF2-40B4-BE49-F238E27FC236}">
                <a16:creationId xmlns:a16="http://schemas.microsoft.com/office/drawing/2014/main" id="{F7286A7E-ECC6-8B64-7478-CBE43FBDAAAA}"/>
              </a:ext>
              <a:ext uri="{C183D7F6-B498-43B3-948B-1728B52AA6E4}">
                <adec:decorative xmlns:adec="http://schemas.microsoft.com/office/drawing/2017/decorative" val="0"/>
              </a:ext>
            </a:extLst>
          </p:cNvPr>
          <p:cNvSpPr>
            <a:spLocks noGrp="1"/>
          </p:cNvSpPr>
          <p:nvPr userDrawn="1">
            <p:ph type="title" hasCustomPrompt="1"/>
          </p:nvPr>
        </p:nvSpPr>
        <p:spPr>
          <a:xfrm>
            <a:off x="838200" y="311861"/>
            <a:ext cx="10515600" cy="958251"/>
          </a:xfrm>
        </p:spPr>
        <p:txBody>
          <a:bodyPr>
            <a:normAutofit/>
          </a:bodyPr>
          <a:lstStyle>
            <a:lvl1pPr algn="ctr">
              <a:defRPr sz="6000" b="1" cap="all" baseline="0"/>
            </a:lvl1pPr>
          </a:lstStyle>
          <a:p>
            <a:r>
              <a:rPr lang="en-US" noProof="0"/>
              <a:t>Add title here</a:t>
            </a:r>
          </a:p>
        </p:txBody>
      </p:sp>
      <p:sp>
        <p:nvSpPr>
          <p:cNvPr id="5" name="Text Placeholder 5">
            <a:extLst>
              <a:ext uri="{FF2B5EF4-FFF2-40B4-BE49-F238E27FC236}">
                <a16:creationId xmlns:a16="http://schemas.microsoft.com/office/drawing/2014/main" id="{6C5FDC83-F05F-E2CC-B26D-0B062CC49973}"/>
              </a:ext>
            </a:extLst>
          </p:cNvPr>
          <p:cNvSpPr>
            <a:spLocks noGrp="1"/>
          </p:cNvSpPr>
          <p:nvPr>
            <p:ph type="body" sz="quarter" idx="51" hasCustomPrompt="1"/>
          </p:nvPr>
        </p:nvSpPr>
        <p:spPr>
          <a:xfrm>
            <a:off x="679175" y="3754892"/>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2" name="Text Placeholder 97">
            <a:extLst>
              <a:ext uri="{FF2B5EF4-FFF2-40B4-BE49-F238E27FC236}">
                <a16:creationId xmlns:a16="http://schemas.microsoft.com/office/drawing/2014/main" id="{9A27C53F-0D89-34D4-E4E8-175EBF1A1B73}"/>
              </a:ext>
            </a:extLst>
          </p:cNvPr>
          <p:cNvSpPr>
            <a:spLocks noGrp="1"/>
          </p:cNvSpPr>
          <p:nvPr userDrawn="1">
            <p:ph type="body" sz="quarter" idx="37" hasCustomPrompt="1"/>
          </p:nvPr>
        </p:nvSpPr>
        <p:spPr>
          <a:xfrm>
            <a:off x="390035" y="347732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6" name="Text Placeholder 61">
            <a:extLst>
              <a:ext uri="{FF2B5EF4-FFF2-40B4-BE49-F238E27FC236}">
                <a16:creationId xmlns:a16="http://schemas.microsoft.com/office/drawing/2014/main" id="{D33323FB-3657-DBF3-C660-8E53E914CD76}"/>
              </a:ext>
            </a:extLst>
          </p:cNvPr>
          <p:cNvSpPr>
            <a:spLocks noGrp="1"/>
          </p:cNvSpPr>
          <p:nvPr userDrawn="1">
            <p:ph type="body" sz="quarter" idx="23" hasCustomPrompt="1"/>
          </p:nvPr>
        </p:nvSpPr>
        <p:spPr>
          <a:xfrm>
            <a:off x="847719" y="437982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87" name="Text Placeholder 63">
            <a:extLst>
              <a:ext uri="{FF2B5EF4-FFF2-40B4-BE49-F238E27FC236}">
                <a16:creationId xmlns:a16="http://schemas.microsoft.com/office/drawing/2014/main" id="{EFB7B0D0-66A4-7017-E2C8-BFD66BD3AE13}"/>
              </a:ext>
            </a:extLst>
          </p:cNvPr>
          <p:cNvSpPr>
            <a:spLocks noGrp="1"/>
          </p:cNvSpPr>
          <p:nvPr userDrawn="1">
            <p:ph type="body" sz="quarter" idx="24" hasCustomPrompt="1"/>
          </p:nvPr>
        </p:nvSpPr>
        <p:spPr>
          <a:xfrm>
            <a:off x="847719" y="486750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 name="Text Placeholder 5">
            <a:extLst>
              <a:ext uri="{FF2B5EF4-FFF2-40B4-BE49-F238E27FC236}">
                <a16:creationId xmlns:a16="http://schemas.microsoft.com/office/drawing/2014/main" id="{4642DFC3-40E7-73B0-2933-4E601A023BFC}"/>
              </a:ext>
            </a:extLst>
          </p:cNvPr>
          <p:cNvSpPr>
            <a:spLocks noGrp="1"/>
          </p:cNvSpPr>
          <p:nvPr userDrawn="1">
            <p:ph type="body" sz="quarter" idx="43" hasCustomPrompt="1"/>
          </p:nvPr>
        </p:nvSpPr>
        <p:spPr>
          <a:xfrm>
            <a:off x="1986839" y="1689617"/>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62" name="Text Placeholder 61">
            <a:extLst>
              <a:ext uri="{FF2B5EF4-FFF2-40B4-BE49-F238E27FC236}">
                <a16:creationId xmlns:a16="http://schemas.microsoft.com/office/drawing/2014/main" id="{ACF76DF4-511E-BCAD-24AA-1917D1893186}"/>
              </a:ext>
            </a:extLst>
          </p:cNvPr>
          <p:cNvSpPr>
            <a:spLocks noGrp="1"/>
          </p:cNvSpPr>
          <p:nvPr userDrawn="1">
            <p:ph type="body" sz="quarter" idx="11" hasCustomPrompt="1"/>
          </p:nvPr>
        </p:nvSpPr>
        <p:spPr>
          <a:xfrm>
            <a:off x="2156264" y="230473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64" name="Text Placeholder 63">
            <a:extLst>
              <a:ext uri="{FF2B5EF4-FFF2-40B4-BE49-F238E27FC236}">
                <a16:creationId xmlns:a16="http://schemas.microsoft.com/office/drawing/2014/main" id="{0844B068-8969-6321-4DD3-4767642367E2}"/>
              </a:ext>
            </a:extLst>
          </p:cNvPr>
          <p:cNvSpPr>
            <a:spLocks noGrp="1"/>
          </p:cNvSpPr>
          <p:nvPr userDrawn="1">
            <p:ph type="body" sz="quarter" idx="12" hasCustomPrompt="1"/>
          </p:nvPr>
        </p:nvSpPr>
        <p:spPr>
          <a:xfrm>
            <a:off x="2156264" y="279241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99" name="Text Placeholder 97">
            <a:extLst>
              <a:ext uri="{FF2B5EF4-FFF2-40B4-BE49-F238E27FC236}">
                <a16:creationId xmlns:a16="http://schemas.microsoft.com/office/drawing/2014/main" id="{DB29BEEB-8FD5-5346-B82F-8EAB6A747A29}"/>
              </a:ext>
            </a:extLst>
          </p:cNvPr>
          <p:cNvSpPr>
            <a:spLocks noGrp="1"/>
          </p:cNvSpPr>
          <p:nvPr userDrawn="1">
            <p:ph type="body" sz="quarter" idx="35" hasCustomPrompt="1"/>
          </p:nvPr>
        </p:nvSpPr>
        <p:spPr>
          <a:xfrm>
            <a:off x="3280120" y="296458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6" name="Text Placeholder 5">
            <a:extLst>
              <a:ext uri="{FF2B5EF4-FFF2-40B4-BE49-F238E27FC236}">
                <a16:creationId xmlns:a16="http://schemas.microsoft.com/office/drawing/2014/main" id="{85454582-ABBD-4964-8715-1EF2DFC1686A}"/>
              </a:ext>
            </a:extLst>
          </p:cNvPr>
          <p:cNvSpPr>
            <a:spLocks noGrp="1"/>
          </p:cNvSpPr>
          <p:nvPr>
            <p:ph type="body" sz="quarter" idx="57" hasCustomPrompt="1"/>
          </p:nvPr>
        </p:nvSpPr>
        <p:spPr>
          <a:xfrm>
            <a:off x="4159315" y="2413336"/>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0" name="Text Placeholder 97">
            <a:extLst>
              <a:ext uri="{FF2B5EF4-FFF2-40B4-BE49-F238E27FC236}">
                <a16:creationId xmlns:a16="http://schemas.microsoft.com/office/drawing/2014/main" id="{28877613-41C4-9119-BE28-5CAB258BF276}"/>
              </a:ext>
            </a:extLst>
          </p:cNvPr>
          <p:cNvSpPr>
            <a:spLocks noGrp="1"/>
          </p:cNvSpPr>
          <p:nvPr userDrawn="1">
            <p:ph type="body" sz="quarter" idx="36" hasCustomPrompt="1"/>
          </p:nvPr>
        </p:nvSpPr>
        <p:spPr>
          <a:xfrm>
            <a:off x="5450164" y="2104356"/>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9" name="Text Placeholder 61">
            <a:extLst>
              <a:ext uri="{FF2B5EF4-FFF2-40B4-BE49-F238E27FC236}">
                <a16:creationId xmlns:a16="http://schemas.microsoft.com/office/drawing/2014/main" id="{294539E2-59EE-DB6B-BA2A-518DE97D114B}"/>
              </a:ext>
            </a:extLst>
          </p:cNvPr>
          <p:cNvSpPr>
            <a:spLocks noGrp="1"/>
          </p:cNvSpPr>
          <p:nvPr userDrawn="1">
            <p:ph type="body" sz="quarter" idx="14" hasCustomPrompt="1"/>
          </p:nvPr>
        </p:nvSpPr>
        <p:spPr>
          <a:xfrm>
            <a:off x="4337915" y="3081612"/>
            <a:ext cx="1277962"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0" name="Text Placeholder 63">
            <a:extLst>
              <a:ext uri="{FF2B5EF4-FFF2-40B4-BE49-F238E27FC236}">
                <a16:creationId xmlns:a16="http://schemas.microsoft.com/office/drawing/2014/main" id="{26761B70-9720-A91A-9DE8-C71BB40499A4}"/>
              </a:ext>
            </a:extLst>
          </p:cNvPr>
          <p:cNvSpPr>
            <a:spLocks noGrp="1"/>
          </p:cNvSpPr>
          <p:nvPr userDrawn="1">
            <p:ph type="body" sz="quarter" idx="15" hasCustomPrompt="1"/>
          </p:nvPr>
        </p:nvSpPr>
        <p:spPr>
          <a:xfrm>
            <a:off x="4337915" y="3554052"/>
            <a:ext cx="127796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6" name="Text Placeholder 5">
            <a:extLst>
              <a:ext uri="{FF2B5EF4-FFF2-40B4-BE49-F238E27FC236}">
                <a16:creationId xmlns:a16="http://schemas.microsoft.com/office/drawing/2014/main" id="{FCE8B2AA-C2E9-5F8D-0EF1-A36A1966D279}"/>
              </a:ext>
            </a:extLst>
          </p:cNvPr>
          <p:cNvSpPr>
            <a:spLocks noGrp="1"/>
          </p:cNvSpPr>
          <p:nvPr>
            <p:ph type="body" sz="quarter" idx="52" hasCustomPrompt="1"/>
          </p:nvPr>
        </p:nvSpPr>
        <p:spPr>
          <a:xfrm>
            <a:off x="2772029" y="486833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3" name="Text Placeholder 97">
            <a:extLst>
              <a:ext uri="{FF2B5EF4-FFF2-40B4-BE49-F238E27FC236}">
                <a16:creationId xmlns:a16="http://schemas.microsoft.com/office/drawing/2014/main" id="{616D4056-5F98-5D42-8A8D-08560626E145}"/>
              </a:ext>
            </a:extLst>
          </p:cNvPr>
          <p:cNvSpPr>
            <a:spLocks noGrp="1"/>
          </p:cNvSpPr>
          <p:nvPr userDrawn="1">
            <p:ph type="body" sz="quarter" idx="38" hasCustomPrompt="1"/>
          </p:nvPr>
        </p:nvSpPr>
        <p:spPr>
          <a:xfrm>
            <a:off x="4070799" y="4546839"/>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9" name="Text Placeholder 61">
            <a:extLst>
              <a:ext uri="{FF2B5EF4-FFF2-40B4-BE49-F238E27FC236}">
                <a16:creationId xmlns:a16="http://schemas.microsoft.com/office/drawing/2014/main" id="{4F02E3FC-A398-A3E3-0ECA-A8A1C61ED4DA}"/>
              </a:ext>
            </a:extLst>
          </p:cNvPr>
          <p:cNvSpPr>
            <a:spLocks noGrp="1"/>
          </p:cNvSpPr>
          <p:nvPr userDrawn="1">
            <p:ph type="body" sz="quarter" idx="26" hasCustomPrompt="1"/>
          </p:nvPr>
        </p:nvSpPr>
        <p:spPr>
          <a:xfrm>
            <a:off x="2943701" y="5465548"/>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0" name="Text Placeholder 63">
            <a:extLst>
              <a:ext uri="{FF2B5EF4-FFF2-40B4-BE49-F238E27FC236}">
                <a16:creationId xmlns:a16="http://schemas.microsoft.com/office/drawing/2014/main" id="{AF627030-2DCF-9DA1-DB4E-EC8AA8265BEC}"/>
              </a:ext>
            </a:extLst>
          </p:cNvPr>
          <p:cNvSpPr>
            <a:spLocks noGrp="1"/>
          </p:cNvSpPr>
          <p:nvPr userDrawn="1">
            <p:ph type="body" sz="quarter" idx="27" hasCustomPrompt="1"/>
          </p:nvPr>
        </p:nvSpPr>
        <p:spPr>
          <a:xfrm>
            <a:off x="2943701" y="5953229"/>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7" name="Text Placeholder 5">
            <a:extLst>
              <a:ext uri="{FF2B5EF4-FFF2-40B4-BE49-F238E27FC236}">
                <a16:creationId xmlns:a16="http://schemas.microsoft.com/office/drawing/2014/main" id="{C4AF0805-0FC2-7B09-EA4F-BF7CE80CE69E}"/>
              </a:ext>
            </a:extLst>
          </p:cNvPr>
          <p:cNvSpPr>
            <a:spLocks noGrp="1"/>
          </p:cNvSpPr>
          <p:nvPr>
            <p:ph type="body" sz="quarter" idx="53" hasCustomPrompt="1"/>
          </p:nvPr>
        </p:nvSpPr>
        <p:spPr>
          <a:xfrm>
            <a:off x="5697529" y="459857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92" name="Text Placeholder 61">
            <a:extLst>
              <a:ext uri="{FF2B5EF4-FFF2-40B4-BE49-F238E27FC236}">
                <a16:creationId xmlns:a16="http://schemas.microsoft.com/office/drawing/2014/main" id="{11CD16D6-010B-3E00-E346-C449BE8A103F}"/>
              </a:ext>
            </a:extLst>
          </p:cNvPr>
          <p:cNvSpPr>
            <a:spLocks noGrp="1"/>
          </p:cNvSpPr>
          <p:nvPr userDrawn="1">
            <p:ph type="body" sz="quarter" idx="29" hasCustomPrompt="1"/>
          </p:nvPr>
        </p:nvSpPr>
        <p:spPr>
          <a:xfrm>
            <a:off x="5840980" y="5211225"/>
            <a:ext cx="1348182"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3" name="Text Placeholder 63">
            <a:extLst>
              <a:ext uri="{FF2B5EF4-FFF2-40B4-BE49-F238E27FC236}">
                <a16:creationId xmlns:a16="http://schemas.microsoft.com/office/drawing/2014/main" id="{60EAE46B-6724-AB6B-191E-6CCB8917DA70}"/>
              </a:ext>
            </a:extLst>
          </p:cNvPr>
          <p:cNvSpPr>
            <a:spLocks noGrp="1"/>
          </p:cNvSpPr>
          <p:nvPr userDrawn="1">
            <p:ph type="body" sz="quarter" idx="30" hasCustomPrompt="1"/>
          </p:nvPr>
        </p:nvSpPr>
        <p:spPr>
          <a:xfrm>
            <a:off x="5840980" y="5698906"/>
            <a:ext cx="134818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7" name="Text Placeholder 97">
            <a:extLst>
              <a:ext uri="{FF2B5EF4-FFF2-40B4-BE49-F238E27FC236}">
                <a16:creationId xmlns:a16="http://schemas.microsoft.com/office/drawing/2014/main" id="{C668B3C1-868A-2098-CD67-28AEB3250032}"/>
              </a:ext>
            </a:extLst>
          </p:cNvPr>
          <p:cNvSpPr>
            <a:spLocks noGrp="1"/>
          </p:cNvSpPr>
          <p:nvPr userDrawn="1">
            <p:ph type="body" sz="quarter" idx="42" hasCustomPrompt="1"/>
          </p:nvPr>
        </p:nvSpPr>
        <p:spPr>
          <a:xfrm>
            <a:off x="6971098" y="580991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5" name="Text Placeholder 5">
            <a:extLst>
              <a:ext uri="{FF2B5EF4-FFF2-40B4-BE49-F238E27FC236}">
                <a16:creationId xmlns:a16="http://schemas.microsoft.com/office/drawing/2014/main" id="{4BB22A85-B877-39A1-C018-64A3FEDCCC68}"/>
              </a:ext>
            </a:extLst>
          </p:cNvPr>
          <p:cNvSpPr>
            <a:spLocks noGrp="1"/>
          </p:cNvSpPr>
          <p:nvPr>
            <p:ph type="body" sz="quarter" idx="56" hasCustomPrompt="1"/>
          </p:nvPr>
        </p:nvSpPr>
        <p:spPr>
          <a:xfrm>
            <a:off x="6456687" y="1620863"/>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72" name="Text Placeholder 61">
            <a:extLst>
              <a:ext uri="{FF2B5EF4-FFF2-40B4-BE49-F238E27FC236}">
                <a16:creationId xmlns:a16="http://schemas.microsoft.com/office/drawing/2014/main" id="{6CEEACE9-8EE4-FC32-AF27-4B73BC93D379}"/>
              </a:ext>
            </a:extLst>
          </p:cNvPr>
          <p:cNvSpPr>
            <a:spLocks noGrp="1"/>
          </p:cNvSpPr>
          <p:nvPr userDrawn="1">
            <p:ph type="body" sz="quarter" idx="17" hasCustomPrompt="1"/>
          </p:nvPr>
        </p:nvSpPr>
        <p:spPr>
          <a:xfrm>
            <a:off x="6631548" y="2244785"/>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3" name="Text Placeholder 63">
            <a:extLst>
              <a:ext uri="{FF2B5EF4-FFF2-40B4-BE49-F238E27FC236}">
                <a16:creationId xmlns:a16="http://schemas.microsoft.com/office/drawing/2014/main" id="{BB7F9FF1-7617-3B39-E510-593E236FBA7E}"/>
              </a:ext>
            </a:extLst>
          </p:cNvPr>
          <p:cNvSpPr>
            <a:spLocks noGrp="1"/>
          </p:cNvSpPr>
          <p:nvPr userDrawn="1">
            <p:ph type="body" sz="quarter" idx="18" hasCustomPrompt="1"/>
          </p:nvPr>
        </p:nvSpPr>
        <p:spPr>
          <a:xfrm>
            <a:off x="6631548" y="2717225"/>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4" name="Text Placeholder 97">
            <a:extLst>
              <a:ext uri="{FF2B5EF4-FFF2-40B4-BE49-F238E27FC236}">
                <a16:creationId xmlns:a16="http://schemas.microsoft.com/office/drawing/2014/main" id="{0CD90A5F-4D3D-6BB1-B8CE-765DCC95EC90}"/>
              </a:ext>
            </a:extLst>
          </p:cNvPr>
          <p:cNvSpPr>
            <a:spLocks noGrp="1"/>
          </p:cNvSpPr>
          <p:nvPr userDrawn="1">
            <p:ph type="body" sz="quarter" idx="39" hasCustomPrompt="1"/>
          </p:nvPr>
        </p:nvSpPr>
        <p:spPr>
          <a:xfrm>
            <a:off x="7748705" y="2909287"/>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1" name="Text Placeholder 5">
            <a:extLst>
              <a:ext uri="{FF2B5EF4-FFF2-40B4-BE49-F238E27FC236}">
                <a16:creationId xmlns:a16="http://schemas.microsoft.com/office/drawing/2014/main" id="{82F7A4E9-C42A-A2A2-A151-F766779E3962}"/>
              </a:ext>
            </a:extLst>
          </p:cNvPr>
          <p:cNvSpPr>
            <a:spLocks noGrp="1"/>
          </p:cNvSpPr>
          <p:nvPr>
            <p:ph type="body" sz="quarter" idx="54" hasCustomPrompt="1"/>
          </p:nvPr>
        </p:nvSpPr>
        <p:spPr>
          <a:xfrm>
            <a:off x="8236399" y="4614369"/>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6" name="Text Placeholder 97">
            <a:extLst>
              <a:ext uri="{FF2B5EF4-FFF2-40B4-BE49-F238E27FC236}">
                <a16:creationId xmlns:a16="http://schemas.microsoft.com/office/drawing/2014/main" id="{51E633B7-1E95-92E2-7DDC-9A7B9E70B756}"/>
              </a:ext>
            </a:extLst>
          </p:cNvPr>
          <p:cNvSpPr>
            <a:spLocks noGrp="1"/>
          </p:cNvSpPr>
          <p:nvPr userDrawn="1">
            <p:ph type="body" sz="quarter" idx="41" hasCustomPrompt="1"/>
          </p:nvPr>
        </p:nvSpPr>
        <p:spPr>
          <a:xfrm>
            <a:off x="9479259" y="4328031"/>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95" name="Text Placeholder 61">
            <a:extLst>
              <a:ext uri="{FF2B5EF4-FFF2-40B4-BE49-F238E27FC236}">
                <a16:creationId xmlns:a16="http://schemas.microsoft.com/office/drawing/2014/main" id="{5FCDC069-8B0F-C8F3-14E9-43A09900CB95}"/>
              </a:ext>
            </a:extLst>
          </p:cNvPr>
          <p:cNvSpPr>
            <a:spLocks noGrp="1"/>
          </p:cNvSpPr>
          <p:nvPr userDrawn="1">
            <p:ph type="body" sz="quarter" idx="32" hasCustomPrompt="1"/>
          </p:nvPr>
        </p:nvSpPr>
        <p:spPr>
          <a:xfrm>
            <a:off x="8361036" y="5369722"/>
            <a:ext cx="1378359"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6" name="Text Placeholder 63">
            <a:extLst>
              <a:ext uri="{FF2B5EF4-FFF2-40B4-BE49-F238E27FC236}">
                <a16:creationId xmlns:a16="http://schemas.microsoft.com/office/drawing/2014/main" id="{CCA209C9-0DFE-4936-4192-BC3D167ABED8}"/>
              </a:ext>
            </a:extLst>
          </p:cNvPr>
          <p:cNvSpPr>
            <a:spLocks noGrp="1"/>
          </p:cNvSpPr>
          <p:nvPr userDrawn="1">
            <p:ph type="body" sz="quarter" idx="33" hasCustomPrompt="1"/>
          </p:nvPr>
        </p:nvSpPr>
        <p:spPr>
          <a:xfrm>
            <a:off x="8361036" y="5857403"/>
            <a:ext cx="1378359"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3" name="Text Placeholder 5">
            <a:extLst>
              <a:ext uri="{FF2B5EF4-FFF2-40B4-BE49-F238E27FC236}">
                <a16:creationId xmlns:a16="http://schemas.microsoft.com/office/drawing/2014/main" id="{89D6F33A-39E4-F20B-73C8-F48B2A375F86}"/>
              </a:ext>
            </a:extLst>
          </p:cNvPr>
          <p:cNvSpPr>
            <a:spLocks noGrp="1"/>
          </p:cNvSpPr>
          <p:nvPr>
            <p:ph type="body" sz="quarter" idx="55" hasCustomPrompt="1"/>
          </p:nvPr>
        </p:nvSpPr>
        <p:spPr>
          <a:xfrm>
            <a:off x="9442443" y="2600480"/>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5" name="Text Placeholder 97">
            <a:extLst>
              <a:ext uri="{FF2B5EF4-FFF2-40B4-BE49-F238E27FC236}">
                <a16:creationId xmlns:a16="http://schemas.microsoft.com/office/drawing/2014/main" id="{BC978A5E-BA57-D579-B645-8427AD22EA44}"/>
              </a:ext>
            </a:extLst>
          </p:cNvPr>
          <p:cNvSpPr>
            <a:spLocks noGrp="1"/>
          </p:cNvSpPr>
          <p:nvPr userDrawn="1">
            <p:ph type="body" sz="quarter" idx="40" hasCustomPrompt="1"/>
          </p:nvPr>
        </p:nvSpPr>
        <p:spPr>
          <a:xfrm>
            <a:off x="10752251" y="230735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75" name="Text Placeholder 61">
            <a:extLst>
              <a:ext uri="{FF2B5EF4-FFF2-40B4-BE49-F238E27FC236}">
                <a16:creationId xmlns:a16="http://schemas.microsoft.com/office/drawing/2014/main" id="{B6F832EC-808B-6975-C6A4-504CA92D4C2B}"/>
              </a:ext>
            </a:extLst>
          </p:cNvPr>
          <p:cNvSpPr>
            <a:spLocks noGrp="1"/>
          </p:cNvSpPr>
          <p:nvPr userDrawn="1">
            <p:ph type="body" sz="quarter" idx="20" hasCustomPrompt="1"/>
          </p:nvPr>
        </p:nvSpPr>
        <p:spPr>
          <a:xfrm>
            <a:off x="9609126" y="3233383"/>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6" name="Text Placeholder 63">
            <a:extLst>
              <a:ext uri="{FF2B5EF4-FFF2-40B4-BE49-F238E27FC236}">
                <a16:creationId xmlns:a16="http://schemas.microsoft.com/office/drawing/2014/main" id="{133A3E42-95A8-F5D9-0568-81B074FC5EBA}"/>
              </a:ext>
            </a:extLst>
          </p:cNvPr>
          <p:cNvSpPr>
            <a:spLocks noGrp="1"/>
          </p:cNvSpPr>
          <p:nvPr userDrawn="1">
            <p:ph type="body" sz="quarter" idx="21" hasCustomPrompt="1"/>
          </p:nvPr>
        </p:nvSpPr>
        <p:spPr>
          <a:xfrm>
            <a:off x="9609126" y="370582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grpSp>
        <p:nvGrpSpPr>
          <p:cNvPr id="111" name="Group 110">
            <a:extLst>
              <a:ext uri="{FF2B5EF4-FFF2-40B4-BE49-F238E27FC236}">
                <a16:creationId xmlns:a16="http://schemas.microsoft.com/office/drawing/2014/main" id="{3DF54CD3-BB3E-E782-CD8E-51009C4C983B}"/>
              </a:ext>
              <a:ext uri="{C183D7F6-B498-43B3-948B-1728B52AA6E4}">
                <adec:decorative xmlns:adec="http://schemas.microsoft.com/office/drawing/2017/decorative" val="1"/>
              </a:ext>
            </a:extLst>
          </p:cNvPr>
          <p:cNvGrpSpPr/>
          <p:nvPr userDrawn="1"/>
        </p:nvGrpSpPr>
        <p:grpSpPr>
          <a:xfrm>
            <a:off x="904788" y="2454293"/>
            <a:ext cx="952774" cy="952774"/>
            <a:chOff x="1439932" y="5704678"/>
            <a:chExt cx="528220" cy="528220"/>
          </a:xfrm>
        </p:grpSpPr>
        <p:sp>
          <p:nvSpPr>
            <p:cNvPr id="112" name="Rounded Rectangle 22">
              <a:extLst>
                <a:ext uri="{FF2B5EF4-FFF2-40B4-BE49-F238E27FC236}">
                  <a16:creationId xmlns:a16="http://schemas.microsoft.com/office/drawing/2014/main" id="{AF537999-FC7A-D972-3F60-688A6E291ABB}"/>
                </a:ext>
              </a:extLst>
            </p:cNvPr>
            <p:cNvSpPr/>
            <p:nvPr/>
          </p:nvSpPr>
          <p:spPr>
            <a:xfrm>
              <a:off x="1584325" y="5946775"/>
              <a:ext cx="231775" cy="257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13" name="Graphic 112" descr="Beaker outline">
              <a:extLst>
                <a:ext uri="{FF2B5EF4-FFF2-40B4-BE49-F238E27FC236}">
                  <a16:creationId xmlns:a16="http://schemas.microsoft.com/office/drawing/2014/main" id="{0B68F278-EA7A-A028-E6FE-49BCB80C0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9932" y="5704678"/>
              <a:ext cx="528220" cy="528220"/>
            </a:xfrm>
            <a:prstGeom prst="rect">
              <a:avLst/>
            </a:prstGeom>
          </p:spPr>
        </p:pic>
      </p:grpSp>
      <p:grpSp>
        <p:nvGrpSpPr>
          <p:cNvPr id="25" name="Group 24">
            <a:extLst>
              <a:ext uri="{FF2B5EF4-FFF2-40B4-BE49-F238E27FC236}">
                <a16:creationId xmlns:a16="http://schemas.microsoft.com/office/drawing/2014/main" id="{DA472485-8431-4413-76EE-E60ECE8C4CCA}"/>
              </a:ext>
              <a:ext uri="{C183D7F6-B498-43B3-948B-1728B52AA6E4}">
                <adec:decorative xmlns:adec="http://schemas.microsoft.com/office/drawing/2017/decorative" val="1"/>
              </a:ext>
            </a:extLst>
          </p:cNvPr>
          <p:cNvGrpSpPr/>
          <p:nvPr userDrawn="1"/>
        </p:nvGrpSpPr>
        <p:grpSpPr>
          <a:xfrm>
            <a:off x="2664150" y="3684053"/>
            <a:ext cx="952774" cy="952774"/>
            <a:chOff x="2951231" y="3465853"/>
            <a:chExt cx="528220" cy="528220"/>
          </a:xfrm>
        </p:grpSpPr>
        <p:sp>
          <p:nvSpPr>
            <p:cNvPr id="26" name="Triangle 25">
              <a:extLst>
                <a:ext uri="{FF2B5EF4-FFF2-40B4-BE49-F238E27FC236}">
                  <a16:creationId xmlns:a16="http://schemas.microsoft.com/office/drawing/2014/main" id="{E67F9920-7336-E2C5-FDBA-ED51BB31268E}"/>
                </a:ext>
              </a:extLst>
            </p:cNvPr>
            <p:cNvSpPr/>
            <p:nvPr/>
          </p:nvSpPr>
          <p:spPr>
            <a:xfrm>
              <a:off x="3117064" y="3719958"/>
              <a:ext cx="196553" cy="24110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7" name="Graphic 26" descr="Flask outline">
              <a:extLst>
                <a:ext uri="{FF2B5EF4-FFF2-40B4-BE49-F238E27FC236}">
                  <a16:creationId xmlns:a16="http://schemas.microsoft.com/office/drawing/2014/main" id="{F4815F2C-6ED5-865C-6B4B-80AFD725C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1231" y="3465853"/>
              <a:ext cx="528220" cy="528220"/>
            </a:xfrm>
            <a:prstGeom prst="rect">
              <a:avLst/>
            </a:prstGeom>
          </p:spPr>
        </p:pic>
      </p:grpSp>
      <p:grpSp>
        <p:nvGrpSpPr>
          <p:cNvPr id="28" name="Group 27">
            <a:extLst>
              <a:ext uri="{FF2B5EF4-FFF2-40B4-BE49-F238E27FC236}">
                <a16:creationId xmlns:a16="http://schemas.microsoft.com/office/drawing/2014/main" id="{71EE792B-79B1-50C3-343A-E3F4D5402B9B}"/>
              </a:ext>
              <a:ext uri="{C183D7F6-B498-43B3-948B-1728B52AA6E4}">
                <adec:decorative xmlns:adec="http://schemas.microsoft.com/office/drawing/2017/decorative" val="1"/>
              </a:ext>
            </a:extLst>
          </p:cNvPr>
          <p:cNvGrpSpPr/>
          <p:nvPr userDrawn="1"/>
        </p:nvGrpSpPr>
        <p:grpSpPr>
          <a:xfrm>
            <a:off x="3938315" y="1480066"/>
            <a:ext cx="952774" cy="952774"/>
            <a:chOff x="4289303" y="1663393"/>
            <a:chExt cx="528220" cy="528220"/>
          </a:xfrm>
        </p:grpSpPr>
        <p:sp>
          <p:nvSpPr>
            <p:cNvPr id="29" name="Triangle 28">
              <a:extLst>
                <a:ext uri="{FF2B5EF4-FFF2-40B4-BE49-F238E27FC236}">
                  <a16:creationId xmlns:a16="http://schemas.microsoft.com/office/drawing/2014/main" id="{F8552807-4426-A927-ECE6-5AC796EC0C35}"/>
                </a:ext>
              </a:extLst>
            </p:cNvPr>
            <p:cNvSpPr/>
            <p:nvPr/>
          </p:nvSpPr>
          <p:spPr>
            <a:xfrm>
              <a:off x="4413250" y="1775103"/>
              <a:ext cx="174625" cy="14605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0" name="Graphic 29" descr="Mountains outline">
              <a:extLst>
                <a:ext uri="{FF2B5EF4-FFF2-40B4-BE49-F238E27FC236}">
                  <a16:creationId xmlns:a16="http://schemas.microsoft.com/office/drawing/2014/main" id="{DAB608FC-C0B8-B163-AE89-433F36BD1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9303" y="1663393"/>
              <a:ext cx="528220" cy="528220"/>
            </a:xfrm>
            <a:prstGeom prst="rect">
              <a:avLst/>
            </a:prstGeom>
          </p:spPr>
        </p:pic>
      </p:grpSp>
      <p:grpSp>
        <p:nvGrpSpPr>
          <p:cNvPr id="59" name="Group 58">
            <a:extLst>
              <a:ext uri="{FF2B5EF4-FFF2-40B4-BE49-F238E27FC236}">
                <a16:creationId xmlns:a16="http://schemas.microsoft.com/office/drawing/2014/main" id="{D99B50B6-EFD7-4DFA-6C2D-453341A8DCED}"/>
              </a:ext>
              <a:ext uri="{C183D7F6-B498-43B3-948B-1728B52AA6E4}">
                <adec:decorative xmlns:adec="http://schemas.microsoft.com/office/drawing/2017/decorative" val="1"/>
              </a:ext>
            </a:extLst>
          </p:cNvPr>
          <p:cNvGrpSpPr/>
          <p:nvPr userDrawn="1"/>
        </p:nvGrpSpPr>
        <p:grpSpPr>
          <a:xfrm>
            <a:off x="4622277" y="5047462"/>
            <a:ext cx="805762" cy="805762"/>
            <a:chOff x="4622277" y="5047462"/>
            <a:chExt cx="805762" cy="805762"/>
          </a:xfrm>
        </p:grpSpPr>
        <p:sp>
          <p:nvSpPr>
            <p:cNvPr id="48" name="Oval 47">
              <a:extLst>
                <a:ext uri="{FF2B5EF4-FFF2-40B4-BE49-F238E27FC236}">
                  <a16:creationId xmlns:a16="http://schemas.microsoft.com/office/drawing/2014/main" id="{B5628EA7-1F58-28ED-D2BF-911EDFF9C1AE}"/>
                </a:ext>
                <a:ext uri="{C183D7F6-B498-43B3-948B-1728B52AA6E4}">
                  <adec:decorative xmlns:adec="http://schemas.microsoft.com/office/drawing/2017/decorative" val="1"/>
                </a:ext>
              </a:extLst>
            </p:cNvPr>
            <p:cNvSpPr/>
            <p:nvPr userDrawn="1"/>
          </p:nvSpPr>
          <p:spPr>
            <a:xfrm>
              <a:off x="4682503" y="5096114"/>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B4B798C8-1467-0056-A809-6782DE79ABB4}"/>
                </a:ext>
                <a:ext uri="{C183D7F6-B498-43B3-948B-1728B52AA6E4}">
                  <adec:decorative xmlns:adec="http://schemas.microsoft.com/office/drawing/2017/decorative" val="1"/>
                </a:ext>
              </a:extLst>
            </p:cNvPr>
            <p:cNvGrpSpPr/>
            <p:nvPr userDrawn="1"/>
          </p:nvGrpSpPr>
          <p:grpSpPr>
            <a:xfrm>
              <a:off x="4622277" y="5047462"/>
              <a:ext cx="805762" cy="805762"/>
              <a:chOff x="4754023" y="5074814"/>
              <a:chExt cx="528220" cy="528220"/>
            </a:xfrm>
          </p:grpSpPr>
          <p:sp>
            <p:nvSpPr>
              <p:cNvPr id="19" name="Oval 18">
                <a:extLst>
                  <a:ext uri="{FF2B5EF4-FFF2-40B4-BE49-F238E27FC236}">
                    <a16:creationId xmlns:a16="http://schemas.microsoft.com/office/drawing/2014/main" id="{0B213240-4F8D-98CD-565D-2EC9BEDADC1B}"/>
                  </a:ext>
                </a:extLst>
              </p:cNvPr>
              <p:cNvSpPr/>
              <p:nvPr/>
            </p:nvSpPr>
            <p:spPr>
              <a:xfrm>
                <a:off x="4997450" y="5334000"/>
                <a:ext cx="47625" cy="476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1" name="Graphic 20" descr="Stopwatch 50% outline">
                <a:extLst>
                  <a:ext uri="{FF2B5EF4-FFF2-40B4-BE49-F238E27FC236}">
                    <a16:creationId xmlns:a16="http://schemas.microsoft.com/office/drawing/2014/main" id="{46885AC9-7CD3-8BC1-E57A-61B4E8C1E1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4023" y="5074814"/>
                <a:ext cx="528220" cy="528220"/>
              </a:xfrm>
              <a:prstGeom prst="rect">
                <a:avLst/>
              </a:prstGeom>
            </p:spPr>
          </p:pic>
        </p:grpSp>
      </p:grpSp>
      <p:grpSp>
        <p:nvGrpSpPr>
          <p:cNvPr id="8" name="Group 7">
            <a:extLst>
              <a:ext uri="{FF2B5EF4-FFF2-40B4-BE49-F238E27FC236}">
                <a16:creationId xmlns:a16="http://schemas.microsoft.com/office/drawing/2014/main" id="{63C61C0D-B53E-B284-0E62-9A7696BD9534}"/>
              </a:ext>
              <a:ext uri="{C183D7F6-B498-43B3-948B-1728B52AA6E4}">
                <adec:decorative xmlns:adec="http://schemas.microsoft.com/office/drawing/2017/decorative" val="1"/>
              </a:ext>
            </a:extLst>
          </p:cNvPr>
          <p:cNvGrpSpPr/>
          <p:nvPr userDrawn="1"/>
        </p:nvGrpSpPr>
        <p:grpSpPr>
          <a:xfrm>
            <a:off x="6561140" y="3547070"/>
            <a:ext cx="952774" cy="991627"/>
            <a:chOff x="6561140" y="3547070"/>
            <a:chExt cx="952774" cy="991627"/>
          </a:xfrm>
        </p:grpSpPr>
        <p:sp>
          <p:nvSpPr>
            <p:cNvPr id="49" name="Oval 48">
              <a:extLst>
                <a:ext uri="{FF2B5EF4-FFF2-40B4-BE49-F238E27FC236}">
                  <a16:creationId xmlns:a16="http://schemas.microsoft.com/office/drawing/2014/main" id="{1ED6A410-8C78-CE05-2EF9-C9A68C64C280}"/>
                </a:ext>
                <a:ext uri="{C183D7F6-B498-43B3-948B-1728B52AA6E4}">
                  <adec:decorative xmlns:adec="http://schemas.microsoft.com/office/drawing/2017/decorative" val="1"/>
                </a:ext>
              </a:extLst>
            </p:cNvPr>
            <p:cNvSpPr/>
            <p:nvPr userDrawn="1"/>
          </p:nvSpPr>
          <p:spPr>
            <a:xfrm>
              <a:off x="6681053" y="3547070"/>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5" name="Group 14">
              <a:extLst>
                <a:ext uri="{FF2B5EF4-FFF2-40B4-BE49-F238E27FC236}">
                  <a16:creationId xmlns:a16="http://schemas.microsoft.com/office/drawing/2014/main" id="{2BA5654A-7FC5-4977-C6AD-476320F5D90E}"/>
                </a:ext>
                <a:ext uri="{C183D7F6-B498-43B3-948B-1728B52AA6E4}">
                  <adec:decorative xmlns:adec="http://schemas.microsoft.com/office/drawing/2017/decorative" val="1"/>
                </a:ext>
              </a:extLst>
            </p:cNvPr>
            <p:cNvGrpSpPr/>
            <p:nvPr userDrawn="1"/>
          </p:nvGrpSpPr>
          <p:grpSpPr>
            <a:xfrm>
              <a:off x="6561140" y="3585923"/>
              <a:ext cx="952774" cy="952774"/>
              <a:chOff x="6747063" y="4036055"/>
              <a:chExt cx="528220" cy="528220"/>
            </a:xfrm>
          </p:grpSpPr>
          <p:sp>
            <p:nvSpPr>
              <p:cNvPr id="16" name="Rounded Rectangle 15">
                <a:extLst>
                  <a:ext uri="{FF2B5EF4-FFF2-40B4-BE49-F238E27FC236}">
                    <a16:creationId xmlns:a16="http://schemas.microsoft.com/office/drawing/2014/main" id="{C21946C9-9EAF-4B63-599A-FC4E42672D69}"/>
                  </a:ext>
                </a:extLst>
              </p:cNvPr>
              <p:cNvSpPr/>
              <p:nvPr/>
            </p:nvSpPr>
            <p:spPr>
              <a:xfrm>
                <a:off x="6943725" y="4137025"/>
                <a:ext cx="139700" cy="15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7" name="Graphic 16" descr="Astronaut male outline">
                <a:extLst>
                  <a:ext uri="{FF2B5EF4-FFF2-40B4-BE49-F238E27FC236}">
                    <a16:creationId xmlns:a16="http://schemas.microsoft.com/office/drawing/2014/main" id="{669C584F-84D8-2E01-04A5-78685124A4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7063" y="4036055"/>
                <a:ext cx="528220" cy="528220"/>
              </a:xfrm>
              <a:prstGeom prst="rect">
                <a:avLst/>
              </a:prstGeom>
            </p:spPr>
          </p:pic>
        </p:grpSp>
      </p:grpSp>
      <p:grpSp>
        <p:nvGrpSpPr>
          <p:cNvPr id="60" name="Group 59">
            <a:extLst>
              <a:ext uri="{FF2B5EF4-FFF2-40B4-BE49-F238E27FC236}">
                <a16:creationId xmlns:a16="http://schemas.microsoft.com/office/drawing/2014/main" id="{6149857E-2F60-360F-AF5E-6E21997C3EA4}"/>
              </a:ext>
              <a:ext uri="{C183D7F6-B498-43B3-948B-1728B52AA6E4}">
                <adec:decorative xmlns:adec="http://schemas.microsoft.com/office/drawing/2017/decorative" val="1"/>
              </a:ext>
            </a:extLst>
          </p:cNvPr>
          <p:cNvGrpSpPr/>
          <p:nvPr userDrawn="1"/>
        </p:nvGrpSpPr>
        <p:grpSpPr>
          <a:xfrm>
            <a:off x="7989572" y="1815518"/>
            <a:ext cx="952774" cy="1002186"/>
            <a:chOff x="7989572" y="1815518"/>
            <a:chExt cx="952774" cy="1002186"/>
          </a:xfrm>
        </p:grpSpPr>
        <p:sp>
          <p:nvSpPr>
            <p:cNvPr id="50" name="Oval 49">
              <a:extLst>
                <a:ext uri="{FF2B5EF4-FFF2-40B4-BE49-F238E27FC236}">
                  <a16:creationId xmlns:a16="http://schemas.microsoft.com/office/drawing/2014/main" id="{07A2D96D-82E4-1EE2-0409-4CDEBEA4176D}"/>
                </a:ext>
                <a:ext uri="{C183D7F6-B498-43B3-948B-1728B52AA6E4}">
                  <adec:decorative xmlns:adec="http://schemas.microsoft.com/office/drawing/2017/decorative" val="1"/>
                </a:ext>
              </a:extLst>
            </p:cNvPr>
            <p:cNvSpPr/>
            <p:nvPr userDrawn="1"/>
          </p:nvSpPr>
          <p:spPr>
            <a:xfrm>
              <a:off x="8156791" y="1815518"/>
              <a:ext cx="549989" cy="952774"/>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1" name="Group 40">
              <a:extLst>
                <a:ext uri="{FF2B5EF4-FFF2-40B4-BE49-F238E27FC236}">
                  <a16:creationId xmlns:a16="http://schemas.microsoft.com/office/drawing/2014/main" id="{0251065B-A02E-6D16-E39C-A8CDAB7272B8}"/>
                </a:ext>
                <a:ext uri="{C183D7F6-B498-43B3-948B-1728B52AA6E4}">
                  <adec:decorative xmlns:adec="http://schemas.microsoft.com/office/drawing/2017/decorative" val="1"/>
                </a:ext>
              </a:extLst>
            </p:cNvPr>
            <p:cNvGrpSpPr/>
            <p:nvPr userDrawn="1"/>
          </p:nvGrpSpPr>
          <p:grpSpPr>
            <a:xfrm>
              <a:off x="7989572" y="1864930"/>
              <a:ext cx="952774" cy="952774"/>
              <a:chOff x="8184330" y="2237414"/>
              <a:chExt cx="528220" cy="528220"/>
            </a:xfrm>
          </p:grpSpPr>
          <p:sp>
            <p:nvSpPr>
              <p:cNvPr id="42" name="Rounded Rectangle 41">
                <a:extLst>
                  <a:ext uri="{FF2B5EF4-FFF2-40B4-BE49-F238E27FC236}">
                    <a16:creationId xmlns:a16="http://schemas.microsoft.com/office/drawing/2014/main" id="{0E3875A7-721F-9D93-6152-34CD9E51E351}"/>
                  </a:ext>
                </a:extLst>
              </p:cNvPr>
              <p:cNvSpPr/>
              <p:nvPr/>
            </p:nvSpPr>
            <p:spPr>
              <a:xfrm>
                <a:off x="8375754" y="2552075"/>
                <a:ext cx="146154" cy="1086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3" name="Graphic 42" descr="Fluorescent Light Blub outline">
                <a:extLst>
                  <a:ext uri="{FF2B5EF4-FFF2-40B4-BE49-F238E27FC236}">
                    <a16:creationId xmlns:a16="http://schemas.microsoft.com/office/drawing/2014/main" id="{AAAAD4CF-FEF8-CD94-C24A-F58B69EA74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84330" y="2237414"/>
                <a:ext cx="528220" cy="528220"/>
              </a:xfrm>
              <a:prstGeom prst="rect">
                <a:avLst/>
              </a:prstGeom>
            </p:spPr>
          </p:pic>
        </p:grpSp>
      </p:grpSp>
      <p:grpSp>
        <p:nvGrpSpPr>
          <p:cNvPr id="36" name="Group 35">
            <a:extLst>
              <a:ext uri="{FF2B5EF4-FFF2-40B4-BE49-F238E27FC236}">
                <a16:creationId xmlns:a16="http://schemas.microsoft.com/office/drawing/2014/main" id="{EBAAFE76-32E1-9AFA-B10F-10B6FF9B1010}"/>
              </a:ext>
              <a:ext uri="{C183D7F6-B498-43B3-948B-1728B52AA6E4}">
                <adec:decorative xmlns:adec="http://schemas.microsoft.com/office/drawing/2017/decorative" val="1"/>
              </a:ext>
            </a:extLst>
          </p:cNvPr>
          <p:cNvGrpSpPr/>
          <p:nvPr userDrawn="1"/>
        </p:nvGrpSpPr>
        <p:grpSpPr>
          <a:xfrm>
            <a:off x="9340613" y="1492493"/>
            <a:ext cx="952774" cy="952774"/>
            <a:chOff x="11298880" y="3198881"/>
            <a:chExt cx="528220" cy="528220"/>
          </a:xfrm>
        </p:grpSpPr>
        <p:sp>
          <p:nvSpPr>
            <p:cNvPr id="37" name="Triangle 36">
              <a:extLst>
                <a:ext uri="{FF2B5EF4-FFF2-40B4-BE49-F238E27FC236}">
                  <a16:creationId xmlns:a16="http://schemas.microsoft.com/office/drawing/2014/main" id="{7EC20B07-2082-1525-F73C-72C3AEFD7AEF}"/>
                </a:ext>
              </a:extLst>
            </p:cNvPr>
            <p:cNvSpPr/>
            <p:nvPr/>
          </p:nvSpPr>
          <p:spPr>
            <a:xfrm rot="2647120">
              <a:off x="11709901" y="3241598"/>
              <a:ext cx="89654" cy="5344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8" name="Group 37">
              <a:extLst>
                <a:ext uri="{FF2B5EF4-FFF2-40B4-BE49-F238E27FC236}">
                  <a16:creationId xmlns:a16="http://schemas.microsoft.com/office/drawing/2014/main" id="{30A6CB04-7F44-2656-B5C0-BA19CF4A55EF}"/>
                </a:ext>
              </a:extLst>
            </p:cNvPr>
            <p:cNvGrpSpPr/>
            <p:nvPr/>
          </p:nvGrpSpPr>
          <p:grpSpPr>
            <a:xfrm>
              <a:off x="11298880" y="3198881"/>
              <a:ext cx="528220" cy="528220"/>
              <a:chOff x="11298880" y="3198881"/>
              <a:chExt cx="528220" cy="528220"/>
            </a:xfrm>
          </p:grpSpPr>
          <p:sp>
            <p:nvSpPr>
              <p:cNvPr id="39" name="Oval 38">
                <a:extLst>
                  <a:ext uri="{FF2B5EF4-FFF2-40B4-BE49-F238E27FC236}">
                    <a16:creationId xmlns:a16="http://schemas.microsoft.com/office/drawing/2014/main" id="{DDE88159-7C0D-0ECA-4691-159E9F72B0C3}"/>
                  </a:ext>
                </a:extLst>
              </p:cNvPr>
              <p:cNvSpPr/>
              <p:nvPr/>
            </p:nvSpPr>
            <p:spPr>
              <a:xfrm>
                <a:off x="11623675" y="3327400"/>
                <a:ext cx="73025" cy="730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 name="Graphic 39" descr="Rocket outline">
                <a:extLst>
                  <a:ext uri="{FF2B5EF4-FFF2-40B4-BE49-F238E27FC236}">
                    <a16:creationId xmlns:a16="http://schemas.microsoft.com/office/drawing/2014/main" id="{31D8AE9C-6DAE-18D0-4E11-D1847BFA3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98880" y="3198881"/>
                <a:ext cx="528220" cy="528220"/>
              </a:xfrm>
              <a:prstGeom prst="rect">
                <a:avLst/>
              </a:prstGeom>
            </p:spPr>
          </p:pic>
        </p:grpSp>
      </p:grpSp>
      <p:grpSp>
        <p:nvGrpSpPr>
          <p:cNvPr id="31" name="Group 30">
            <a:extLst>
              <a:ext uri="{FF2B5EF4-FFF2-40B4-BE49-F238E27FC236}">
                <a16:creationId xmlns:a16="http://schemas.microsoft.com/office/drawing/2014/main" id="{3E151E43-388D-1379-0C86-3B16B7D21A20}"/>
              </a:ext>
              <a:ext uri="{C183D7F6-B498-43B3-948B-1728B52AA6E4}">
                <adec:decorative xmlns:adec="http://schemas.microsoft.com/office/drawing/2017/decorative" val="1"/>
              </a:ext>
            </a:extLst>
          </p:cNvPr>
          <p:cNvGrpSpPr/>
          <p:nvPr userDrawn="1"/>
        </p:nvGrpSpPr>
        <p:grpSpPr>
          <a:xfrm>
            <a:off x="10415559" y="4602158"/>
            <a:ext cx="952774" cy="952774"/>
            <a:chOff x="8712550" y="4007070"/>
            <a:chExt cx="528220" cy="528220"/>
          </a:xfrm>
        </p:grpSpPr>
        <p:sp>
          <p:nvSpPr>
            <p:cNvPr id="32" name="Oval 31">
              <a:extLst>
                <a:ext uri="{FF2B5EF4-FFF2-40B4-BE49-F238E27FC236}">
                  <a16:creationId xmlns:a16="http://schemas.microsoft.com/office/drawing/2014/main" id="{A684B467-F2BC-E2CA-C1D8-58E2B8928DE0}"/>
                </a:ext>
              </a:extLst>
            </p:cNvPr>
            <p:cNvSpPr/>
            <p:nvPr/>
          </p:nvSpPr>
          <p:spPr>
            <a:xfrm>
              <a:off x="9051925" y="420052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3" name="Group 32">
              <a:extLst>
                <a:ext uri="{FF2B5EF4-FFF2-40B4-BE49-F238E27FC236}">
                  <a16:creationId xmlns:a16="http://schemas.microsoft.com/office/drawing/2014/main" id="{FC8A76DE-D6B4-E7E8-9BFC-5047FA2FBC9E}"/>
                </a:ext>
              </a:extLst>
            </p:cNvPr>
            <p:cNvGrpSpPr/>
            <p:nvPr/>
          </p:nvGrpSpPr>
          <p:grpSpPr>
            <a:xfrm>
              <a:off x="8712550" y="4007070"/>
              <a:ext cx="528220" cy="528220"/>
              <a:chOff x="8712550" y="4007070"/>
              <a:chExt cx="528220" cy="528220"/>
            </a:xfrm>
          </p:grpSpPr>
          <p:sp>
            <p:nvSpPr>
              <p:cNvPr id="34" name="Oval 33">
                <a:extLst>
                  <a:ext uri="{FF2B5EF4-FFF2-40B4-BE49-F238E27FC236}">
                    <a16:creationId xmlns:a16="http://schemas.microsoft.com/office/drawing/2014/main" id="{F7CB0088-71D9-B173-01F3-643D37EA15A1}"/>
                  </a:ext>
                </a:extLst>
              </p:cNvPr>
              <p:cNvSpPr/>
              <p:nvPr/>
            </p:nvSpPr>
            <p:spPr>
              <a:xfrm>
                <a:off x="8858250" y="4162425"/>
                <a:ext cx="123825" cy="1238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5" name="Graphic 34" descr="Test Dummy outline">
                <a:extLst>
                  <a:ext uri="{FF2B5EF4-FFF2-40B4-BE49-F238E27FC236}">
                    <a16:creationId xmlns:a16="http://schemas.microsoft.com/office/drawing/2014/main" id="{FFF4E145-FBE6-1035-8727-3E5365516D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2550" y="4007070"/>
                <a:ext cx="528220" cy="528220"/>
              </a:xfrm>
              <a:prstGeom prst="rect">
                <a:avLst/>
              </a:prstGeom>
            </p:spPr>
          </p:pic>
        </p:grpSp>
      </p:grpSp>
      <p:grpSp>
        <p:nvGrpSpPr>
          <p:cNvPr id="58" name="Group 57">
            <a:extLst>
              <a:ext uri="{FF2B5EF4-FFF2-40B4-BE49-F238E27FC236}">
                <a16:creationId xmlns:a16="http://schemas.microsoft.com/office/drawing/2014/main" id="{09AD1300-26B6-4618-9923-C9763BEA8E46}"/>
              </a:ext>
              <a:ext uri="{C183D7F6-B498-43B3-948B-1728B52AA6E4}">
                <adec:decorative xmlns:adec="http://schemas.microsoft.com/office/drawing/2017/decorative" val="1"/>
              </a:ext>
            </a:extLst>
          </p:cNvPr>
          <p:cNvGrpSpPr/>
          <p:nvPr userDrawn="1"/>
        </p:nvGrpSpPr>
        <p:grpSpPr>
          <a:xfrm>
            <a:off x="177629" y="1323744"/>
            <a:ext cx="11401345" cy="4795500"/>
            <a:chOff x="177629" y="1323744"/>
            <a:chExt cx="11401345" cy="4795500"/>
          </a:xfrm>
        </p:grpSpPr>
        <p:grpSp>
          <p:nvGrpSpPr>
            <p:cNvPr id="196" name="Group 195">
              <a:extLst>
                <a:ext uri="{FF2B5EF4-FFF2-40B4-BE49-F238E27FC236}">
                  <a16:creationId xmlns:a16="http://schemas.microsoft.com/office/drawing/2014/main" id="{191DB388-8AE6-D27E-EE45-54AE4D407964}"/>
                </a:ext>
                <a:ext uri="{C183D7F6-B498-43B3-948B-1728B52AA6E4}">
                  <adec:decorative xmlns:adec="http://schemas.microsoft.com/office/drawing/2017/decorative" val="1"/>
                </a:ext>
              </a:extLst>
            </p:cNvPr>
            <p:cNvGrpSpPr/>
            <p:nvPr userDrawn="1"/>
          </p:nvGrpSpPr>
          <p:grpSpPr>
            <a:xfrm>
              <a:off x="177629" y="4491478"/>
              <a:ext cx="301769" cy="301769"/>
              <a:chOff x="177629" y="4485128"/>
              <a:chExt cx="301769" cy="301769"/>
            </a:xfrm>
          </p:grpSpPr>
          <p:sp>
            <p:nvSpPr>
              <p:cNvPr id="195" name="Oval 194">
                <a:extLst>
                  <a:ext uri="{FF2B5EF4-FFF2-40B4-BE49-F238E27FC236}">
                    <a16:creationId xmlns:a16="http://schemas.microsoft.com/office/drawing/2014/main" id="{A53DBD0A-368E-A0FF-F28C-D20A7ED52A21}"/>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6" name="Oval 175">
                <a:extLst>
                  <a:ext uri="{FF2B5EF4-FFF2-40B4-BE49-F238E27FC236}">
                    <a16:creationId xmlns:a16="http://schemas.microsoft.com/office/drawing/2014/main" id="{7AD83492-28D3-6EE9-3E89-83AFC92038C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0" name="Group 199">
              <a:extLst>
                <a:ext uri="{FF2B5EF4-FFF2-40B4-BE49-F238E27FC236}">
                  <a16:creationId xmlns:a16="http://schemas.microsoft.com/office/drawing/2014/main" id="{C9EDB943-E93A-7686-9CD5-D347DCEB1AD8}"/>
                </a:ext>
                <a:ext uri="{C183D7F6-B498-43B3-948B-1728B52AA6E4}">
                  <adec:decorative xmlns:adec="http://schemas.microsoft.com/office/drawing/2017/decorative" val="1"/>
                </a:ext>
              </a:extLst>
            </p:cNvPr>
            <p:cNvGrpSpPr/>
            <p:nvPr userDrawn="1"/>
          </p:nvGrpSpPr>
          <p:grpSpPr>
            <a:xfrm>
              <a:off x="3840437" y="1323744"/>
              <a:ext cx="301769" cy="301769"/>
              <a:chOff x="177629" y="4485128"/>
              <a:chExt cx="301769" cy="301769"/>
            </a:xfrm>
          </p:grpSpPr>
          <p:sp>
            <p:nvSpPr>
              <p:cNvPr id="201" name="Oval 200">
                <a:extLst>
                  <a:ext uri="{FF2B5EF4-FFF2-40B4-BE49-F238E27FC236}">
                    <a16:creationId xmlns:a16="http://schemas.microsoft.com/office/drawing/2014/main" id="{05C43D67-C50C-4951-E374-5EB39BCFEE06}"/>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2" name="Oval 201">
                <a:extLst>
                  <a:ext uri="{FF2B5EF4-FFF2-40B4-BE49-F238E27FC236}">
                    <a16:creationId xmlns:a16="http://schemas.microsoft.com/office/drawing/2014/main" id="{36F888DD-164A-602B-6C03-391875003382}"/>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3" name="Group 202">
              <a:extLst>
                <a:ext uri="{FF2B5EF4-FFF2-40B4-BE49-F238E27FC236}">
                  <a16:creationId xmlns:a16="http://schemas.microsoft.com/office/drawing/2014/main" id="{A1398F04-4324-B068-362D-86BADA8CE26F}"/>
                </a:ext>
                <a:ext uri="{C183D7F6-B498-43B3-948B-1728B52AA6E4}">
                  <adec:decorative xmlns:adec="http://schemas.microsoft.com/office/drawing/2017/decorative" val="1"/>
                </a:ext>
              </a:extLst>
            </p:cNvPr>
            <p:cNvGrpSpPr/>
            <p:nvPr userDrawn="1"/>
          </p:nvGrpSpPr>
          <p:grpSpPr>
            <a:xfrm>
              <a:off x="4866228" y="5817475"/>
              <a:ext cx="301769" cy="301769"/>
              <a:chOff x="177629" y="4485128"/>
              <a:chExt cx="301769" cy="301769"/>
            </a:xfrm>
          </p:grpSpPr>
          <p:sp>
            <p:nvSpPr>
              <p:cNvPr id="204" name="Oval 203">
                <a:extLst>
                  <a:ext uri="{FF2B5EF4-FFF2-40B4-BE49-F238E27FC236}">
                    <a16:creationId xmlns:a16="http://schemas.microsoft.com/office/drawing/2014/main" id="{64313864-DCAC-8C56-BC93-C2E9D7175F28}"/>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5" name="Oval 204">
                <a:extLst>
                  <a:ext uri="{FF2B5EF4-FFF2-40B4-BE49-F238E27FC236}">
                    <a16:creationId xmlns:a16="http://schemas.microsoft.com/office/drawing/2014/main" id="{F2E03A96-264C-9B16-02A7-AB662FAF753B}"/>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6" name="Group 205">
              <a:extLst>
                <a:ext uri="{FF2B5EF4-FFF2-40B4-BE49-F238E27FC236}">
                  <a16:creationId xmlns:a16="http://schemas.microsoft.com/office/drawing/2014/main" id="{558FF337-DCBF-E18A-612C-6FAC8AA7FCF4}"/>
                </a:ext>
                <a:ext uri="{C183D7F6-B498-43B3-948B-1728B52AA6E4}">
                  <adec:decorative xmlns:adec="http://schemas.microsoft.com/office/drawing/2017/decorative" val="1"/>
                </a:ext>
              </a:extLst>
            </p:cNvPr>
            <p:cNvGrpSpPr/>
            <p:nvPr userDrawn="1"/>
          </p:nvGrpSpPr>
          <p:grpSpPr>
            <a:xfrm>
              <a:off x="8748446" y="2579010"/>
              <a:ext cx="301769" cy="301769"/>
              <a:chOff x="177629" y="4485128"/>
              <a:chExt cx="301769" cy="301769"/>
            </a:xfrm>
          </p:grpSpPr>
          <p:sp>
            <p:nvSpPr>
              <p:cNvPr id="207" name="Oval 206">
                <a:extLst>
                  <a:ext uri="{FF2B5EF4-FFF2-40B4-BE49-F238E27FC236}">
                    <a16:creationId xmlns:a16="http://schemas.microsoft.com/office/drawing/2014/main" id="{C7C00316-C72E-9B3C-82C8-DC629EB6B01E}"/>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8" name="Oval 207">
                <a:extLst>
                  <a:ext uri="{FF2B5EF4-FFF2-40B4-BE49-F238E27FC236}">
                    <a16:creationId xmlns:a16="http://schemas.microsoft.com/office/drawing/2014/main" id="{65D02F47-AFC8-498E-83E7-8CE50A21ABA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9" name="Group 208">
              <a:extLst>
                <a:ext uri="{FF2B5EF4-FFF2-40B4-BE49-F238E27FC236}">
                  <a16:creationId xmlns:a16="http://schemas.microsoft.com/office/drawing/2014/main" id="{625E5C35-EC87-4623-6A74-C2C555578E47}"/>
                </a:ext>
                <a:ext uri="{C183D7F6-B498-43B3-948B-1728B52AA6E4}">
                  <adec:decorative xmlns:adec="http://schemas.microsoft.com/office/drawing/2017/decorative" val="1"/>
                </a:ext>
              </a:extLst>
            </p:cNvPr>
            <p:cNvGrpSpPr/>
            <p:nvPr userDrawn="1"/>
          </p:nvGrpSpPr>
          <p:grpSpPr>
            <a:xfrm>
              <a:off x="11277205" y="1774315"/>
              <a:ext cx="301769" cy="301769"/>
              <a:chOff x="177629" y="4485128"/>
              <a:chExt cx="301769" cy="301769"/>
            </a:xfrm>
          </p:grpSpPr>
          <p:sp>
            <p:nvSpPr>
              <p:cNvPr id="210" name="Oval 209">
                <a:extLst>
                  <a:ext uri="{FF2B5EF4-FFF2-40B4-BE49-F238E27FC236}">
                    <a16:creationId xmlns:a16="http://schemas.microsoft.com/office/drawing/2014/main" id="{83634796-B5E9-6A3D-F3ED-093E1E473DBD}"/>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1" name="Oval 210">
                <a:extLst>
                  <a:ext uri="{FF2B5EF4-FFF2-40B4-BE49-F238E27FC236}">
                    <a16:creationId xmlns:a16="http://schemas.microsoft.com/office/drawing/2014/main" id="{61D37696-FE84-D547-9323-A142EB361F1D}"/>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4" name="Oval 43">
              <a:extLst>
                <a:ext uri="{FF2B5EF4-FFF2-40B4-BE49-F238E27FC236}">
                  <a16:creationId xmlns:a16="http://schemas.microsoft.com/office/drawing/2014/main" id="{951AF843-DA06-6016-4B8C-21A2FCEBD190}"/>
                </a:ext>
                <a:ext uri="{C183D7F6-B498-43B3-948B-1728B52AA6E4}">
                  <adec:decorative xmlns:adec="http://schemas.microsoft.com/office/drawing/2017/decorative" val="1"/>
                </a:ext>
              </a:extLst>
            </p:cNvPr>
            <p:cNvSpPr/>
            <p:nvPr userDrawn="1"/>
          </p:nvSpPr>
          <p:spPr>
            <a:xfrm>
              <a:off x="1235858" y="1807123"/>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5" name="Oval 44">
              <a:extLst>
                <a:ext uri="{FF2B5EF4-FFF2-40B4-BE49-F238E27FC236}">
                  <a16:creationId xmlns:a16="http://schemas.microsoft.com/office/drawing/2014/main" id="{8C4B75F1-72BF-3E5E-0873-D2DD25B5C228}"/>
                </a:ext>
                <a:ext uri="{C183D7F6-B498-43B3-948B-1728B52AA6E4}">
                  <adec:decorative xmlns:adec="http://schemas.microsoft.com/office/drawing/2017/decorative" val="1"/>
                </a:ext>
              </a:extLst>
            </p:cNvPr>
            <p:cNvSpPr/>
            <p:nvPr userDrawn="1"/>
          </p:nvSpPr>
          <p:spPr>
            <a:xfrm>
              <a:off x="6084045" y="3210780"/>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6" name="Oval 45">
              <a:extLst>
                <a:ext uri="{FF2B5EF4-FFF2-40B4-BE49-F238E27FC236}">
                  <a16:creationId xmlns:a16="http://schemas.microsoft.com/office/drawing/2014/main" id="{B2889E39-C57E-12AE-4D30-32EFAA08FEC4}"/>
                </a:ext>
                <a:ext uri="{C183D7F6-B498-43B3-948B-1728B52AA6E4}">
                  <adec:decorative xmlns:adec="http://schemas.microsoft.com/office/drawing/2017/decorative" val="1"/>
                </a:ext>
              </a:extLst>
            </p:cNvPr>
            <p:cNvSpPr/>
            <p:nvPr userDrawn="1"/>
          </p:nvSpPr>
          <p:spPr>
            <a:xfrm>
              <a:off x="10293387" y="5819412"/>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7" name="Oval 46">
              <a:extLst>
                <a:ext uri="{FF2B5EF4-FFF2-40B4-BE49-F238E27FC236}">
                  <a16:creationId xmlns:a16="http://schemas.microsoft.com/office/drawing/2014/main" id="{6F5C2B1A-E152-E79C-52FC-D79C44C8D117}"/>
                </a:ext>
                <a:ext uri="{C183D7F6-B498-43B3-948B-1728B52AA6E4}">
                  <adec:decorative xmlns:adec="http://schemas.microsoft.com/office/drawing/2017/decorative" val="1"/>
                </a:ext>
              </a:extLst>
            </p:cNvPr>
            <p:cNvSpPr/>
            <p:nvPr userDrawn="1"/>
          </p:nvSpPr>
          <p:spPr>
            <a:xfrm>
              <a:off x="2051341" y="5849417"/>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2894207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01E3-CDD6-4188-8C1C-C98FC9C361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061369-1D30-4C1E-9595-48AC121AD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EDAB11-A9B4-4500-BF8F-B50C2BB4CCFF}"/>
              </a:ext>
            </a:extLst>
          </p:cNvPr>
          <p:cNvSpPr>
            <a:spLocks noGrp="1"/>
          </p:cNvSpPr>
          <p:nvPr>
            <p:ph type="dt" sz="half" idx="10"/>
          </p:nvPr>
        </p:nvSpPr>
        <p:spPr/>
        <p:txBody>
          <a:bodyPr/>
          <a:lstStyle/>
          <a:p>
            <a:fld id="{4374ED3D-CB9B-48CA-9D94-084D6089EB93}" type="datetime1">
              <a:rPr lang="en-US" smtClean="0"/>
              <a:t>8/4/2023</a:t>
            </a:fld>
            <a:endParaRPr lang="en-US"/>
          </a:p>
        </p:txBody>
      </p:sp>
      <p:sp>
        <p:nvSpPr>
          <p:cNvPr id="5" name="Footer Placeholder 4">
            <a:extLst>
              <a:ext uri="{FF2B5EF4-FFF2-40B4-BE49-F238E27FC236}">
                <a16:creationId xmlns:a16="http://schemas.microsoft.com/office/drawing/2014/main" id="{5C372044-A45B-41EA-930C-5263ADC40664}"/>
              </a:ext>
            </a:extLst>
          </p:cNvPr>
          <p:cNvSpPr>
            <a:spLocks noGrp="1"/>
          </p:cNvSpPr>
          <p:nvPr>
            <p:ph type="ftr" sz="quarter" idx="11"/>
          </p:nvPr>
        </p:nvSpPr>
        <p:spPr/>
        <p:txBody>
          <a:bodyPr/>
          <a:lstStyle/>
          <a:p>
            <a:r>
              <a:rPr lang="en-US"/>
              <a:t>Insert Your Footer Here</a:t>
            </a:r>
          </a:p>
        </p:txBody>
      </p:sp>
      <p:sp>
        <p:nvSpPr>
          <p:cNvPr id="6" name="Slide Number Placeholder 5">
            <a:extLst>
              <a:ext uri="{FF2B5EF4-FFF2-40B4-BE49-F238E27FC236}">
                <a16:creationId xmlns:a16="http://schemas.microsoft.com/office/drawing/2014/main" id="{8E75C8D7-6F28-4815-9EE3-1AC310BBF67E}"/>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1416472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31445678-5922-0D9E-6854-34CDDF535B9A}"/>
              </a:ext>
              <a:ext uri="{C183D7F6-B498-43B3-948B-1728B52AA6E4}">
                <adec:decorative xmlns:adec="http://schemas.microsoft.com/office/drawing/2017/decorative" val="1"/>
              </a:ext>
            </a:extLst>
          </p:cNvPr>
          <p:cNvGrpSpPr/>
          <p:nvPr userDrawn="1"/>
        </p:nvGrpSpPr>
        <p:grpSpPr>
          <a:xfrm>
            <a:off x="6350" y="1460413"/>
            <a:ext cx="12185650" cy="5364163"/>
            <a:chOff x="6350" y="1460413"/>
            <a:chExt cx="12185650" cy="5364163"/>
          </a:xfrm>
        </p:grpSpPr>
        <p:pic>
          <p:nvPicPr>
            <p:cNvPr id="55" name="Picture 54">
              <a:extLst>
                <a:ext uri="{FF2B5EF4-FFF2-40B4-BE49-F238E27FC236}">
                  <a16:creationId xmlns:a16="http://schemas.microsoft.com/office/drawing/2014/main" id="{EFBB3930-65BE-C67D-75F8-C29BCAC0BCF7}"/>
                </a:ext>
              </a:extLst>
            </p:cNvPr>
            <p:cNvPicPr>
              <a:picLocks noChangeAspect="1"/>
            </p:cNvPicPr>
            <p:nvPr userDrawn="1"/>
          </p:nvPicPr>
          <p:blipFill>
            <a:blip r:embed="rId2"/>
            <a:stretch>
              <a:fillRect/>
            </a:stretch>
          </p:blipFill>
          <p:spPr>
            <a:xfrm>
              <a:off x="6350" y="1460413"/>
              <a:ext cx="12185650" cy="4523556"/>
            </a:xfrm>
            <a:prstGeom prst="rect">
              <a:avLst/>
            </a:prstGeom>
          </p:spPr>
        </p:pic>
        <p:pic>
          <p:nvPicPr>
            <p:cNvPr id="20" name="Picture 19">
              <a:extLst>
                <a:ext uri="{FF2B5EF4-FFF2-40B4-BE49-F238E27FC236}">
                  <a16:creationId xmlns:a16="http://schemas.microsoft.com/office/drawing/2014/main" id="{266A9694-6EC0-EF34-47E7-7D6882C86446}"/>
                </a:ext>
              </a:extLst>
            </p:cNvPr>
            <p:cNvPicPr>
              <a:picLocks noChangeAspect="1"/>
            </p:cNvPicPr>
            <p:nvPr userDrawn="1"/>
          </p:nvPicPr>
          <p:blipFill rotWithShape="1">
            <a:blip r:embed="rId3"/>
            <a:srcRect r="2854"/>
            <a:stretch/>
          </p:blipFill>
          <p:spPr>
            <a:xfrm>
              <a:off x="1385366" y="1933400"/>
              <a:ext cx="10800284" cy="4891176"/>
            </a:xfrm>
            <a:prstGeom prst="rect">
              <a:avLst/>
            </a:prstGeom>
          </p:spPr>
        </p:pic>
      </p:grpSp>
      <p:sp>
        <p:nvSpPr>
          <p:cNvPr id="2" name="Title 1">
            <a:extLst>
              <a:ext uri="{FF2B5EF4-FFF2-40B4-BE49-F238E27FC236}">
                <a16:creationId xmlns:a16="http://schemas.microsoft.com/office/drawing/2014/main" id="{F7286A7E-ECC6-8B64-7478-CBE43FBDAAAA}"/>
              </a:ext>
              <a:ext uri="{C183D7F6-B498-43B3-948B-1728B52AA6E4}">
                <adec:decorative xmlns:adec="http://schemas.microsoft.com/office/drawing/2017/decorative" val="0"/>
              </a:ext>
            </a:extLst>
          </p:cNvPr>
          <p:cNvSpPr>
            <a:spLocks noGrp="1"/>
          </p:cNvSpPr>
          <p:nvPr userDrawn="1">
            <p:ph type="title" hasCustomPrompt="1"/>
          </p:nvPr>
        </p:nvSpPr>
        <p:spPr>
          <a:xfrm>
            <a:off x="838200" y="311861"/>
            <a:ext cx="10515600" cy="958251"/>
          </a:xfrm>
        </p:spPr>
        <p:txBody>
          <a:bodyPr>
            <a:normAutofit/>
          </a:bodyPr>
          <a:lstStyle>
            <a:lvl1pPr algn="ctr">
              <a:defRPr sz="6000" b="1" cap="all" baseline="0"/>
            </a:lvl1pPr>
          </a:lstStyle>
          <a:p>
            <a:r>
              <a:rPr lang="en-US" noProof="0"/>
              <a:t>Add title here</a:t>
            </a:r>
          </a:p>
        </p:txBody>
      </p:sp>
      <p:sp>
        <p:nvSpPr>
          <p:cNvPr id="5" name="Text Placeholder 5">
            <a:extLst>
              <a:ext uri="{FF2B5EF4-FFF2-40B4-BE49-F238E27FC236}">
                <a16:creationId xmlns:a16="http://schemas.microsoft.com/office/drawing/2014/main" id="{6C5FDC83-F05F-E2CC-B26D-0B062CC49973}"/>
              </a:ext>
            </a:extLst>
          </p:cNvPr>
          <p:cNvSpPr>
            <a:spLocks noGrp="1"/>
          </p:cNvSpPr>
          <p:nvPr>
            <p:ph type="body" sz="quarter" idx="51" hasCustomPrompt="1"/>
          </p:nvPr>
        </p:nvSpPr>
        <p:spPr>
          <a:xfrm>
            <a:off x="679175" y="3754892"/>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2" name="Text Placeholder 97">
            <a:extLst>
              <a:ext uri="{FF2B5EF4-FFF2-40B4-BE49-F238E27FC236}">
                <a16:creationId xmlns:a16="http://schemas.microsoft.com/office/drawing/2014/main" id="{9A27C53F-0D89-34D4-E4E8-175EBF1A1B73}"/>
              </a:ext>
            </a:extLst>
          </p:cNvPr>
          <p:cNvSpPr>
            <a:spLocks noGrp="1"/>
          </p:cNvSpPr>
          <p:nvPr userDrawn="1">
            <p:ph type="body" sz="quarter" idx="37" hasCustomPrompt="1"/>
          </p:nvPr>
        </p:nvSpPr>
        <p:spPr>
          <a:xfrm>
            <a:off x="390035" y="347732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6" name="Text Placeholder 61">
            <a:extLst>
              <a:ext uri="{FF2B5EF4-FFF2-40B4-BE49-F238E27FC236}">
                <a16:creationId xmlns:a16="http://schemas.microsoft.com/office/drawing/2014/main" id="{D33323FB-3657-DBF3-C660-8E53E914CD76}"/>
              </a:ext>
            </a:extLst>
          </p:cNvPr>
          <p:cNvSpPr>
            <a:spLocks noGrp="1"/>
          </p:cNvSpPr>
          <p:nvPr userDrawn="1">
            <p:ph type="body" sz="quarter" idx="23" hasCustomPrompt="1"/>
          </p:nvPr>
        </p:nvSpPr>
        <p:spPr>
          <a:xfrm>
            <a:off x="847719" y="437982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87" name="Text Placeholder 63">
            <a:extLst>
              <a:ext uri="{FF2B5EF4-FFF2-40B4-BE49-F238E27FC236}">
                <a16:creationId xmlns:a16="http://schemas.microsoft.com/office/drawing/2014/main" id="{EFB7B0D0-66A4-7017-E2C8-BFD66BD3AE13}"/>
              </a:ext>
            </a:extLst>
          </p:cNvPr>
          <p:cNvSpPr>
            <a:spLocks noGrp="1"/>
          </p:cNvSpPr>
          <p:nvPr userDrawn="1">
            <p:ph type="body" sz="quarter" idx="24" hasCustomPrompt="1"/>
          </p:nvPr>
        </p:nvSpPr>
        <p:spPr>
          <a:xfrm>
            <a:off x="847719" y="486750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 name="Text Placeholder 5">
            <a:extLst>
              <a:ext uri="{FF2B5EF4-FFF2-40B4-BE49-F238E27FC236}">
                <a16:creationId xmlns:a16="http://schemas.microsoft.com/office/drawing/2014/main" id="{4642DFC3-40E7-73B0-2933-4E601A023BFC}"/>
              </a:ext>
            </a:extLst>
          </p:cNvPr>
          <p:cNvSpPr>
            <a:spLocks noGrp="1"/>
          </p:cNvSpPr>
          <p:nvPr userDrawn="1">
            <p:ph type="body" sz="quarter" idx="43" hasCustomPrompt="1"/>
          </p:nvPr>
        </p:nvSpPr>
        <p:spPr>
          <a:xfrm>
            <a:off x="1986839" y="1689617"/>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62" name="Text Placeholder 61">
            <a:extLst>
              <a:ext uri="{FF2B5EF4-FFF2-40B4-BE49-F238E27FC236}">
                <a16:creationId xmlns:a16="http://schemas.microsoft.com/office/drawing/2014/main" id="{ACF76DF4-511E-BCAD-24AA-1917D1893186}"/>
              </a:ext>
            </a:extLst>
          </p:cNvPr>
          <p:cNvSpPr>
            <a:spLocks noGrp="1"/>
          </p:cNvSpPr>
          <p:nvPr userDrawn="1">
            <p:ph type="body" sz="quarter" idx="11" hasCustomPrompt="1"/>
          </p:nvPr>
        </p:nvSpPr>
        <p:spPr>
          <a:xfrm>
            <a:off x="2156264" y="230473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64" name="Text Placeholder 63">
            <a:extLst>
              <a:ext uri="{FF2B5EF4-FFF2-40B4-BE49-F238E27FC236}">
                <a16:creationId xmlns:a16="http://schemas.microsoft.com/office/drawing/2014/main" id="{0844B068-8969-6321-4DD3-4767642367E2}"/>
              </a:ext>
            </a:extLst>
          </p:cNvPr>
          <p:cNvSpPr>
            <a:spLocks noGrp="1"/>
          </p:cNvSpPr>
          <p:nvPr userDrawn="1">
            <p:ph type="body" sz="quarter" idx="12" hasCustomPrompt="1"/>
          </p:nvPr>
        </p:nvSpPr>
        <p:spPr>
          <a:xfrm>
            <a:off x="2156264" y="279241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99" name="Text Placeholder 97">
            <a:extLst>
              <a:ext uri="{FF2B5EF4-FFF2-40B4-BE49-F238E27FC236}">
                <a16:creationId xmlns:a16="http://schemas.microsoft.com/office/drawing/2014/main" id="{DB29BEEB-8FD5-5346-B82F-8EAB6A747A29}"/>
              </a:ext>
            </a:extLst>
          </p:cNvPr>
          <p:cNvSpPr>
            <a:spLocks noGrp="1"/>
          </p:cNvSpPr>
          <p:nvPr userDrawn="1">
            <p:ph type="body" sz="quarter" idx="35" hasCustomPrompt="1"/>
          </p:nvPr>
        </p:nvSpPr>
        <p:spPr>
          <a:xfrm>
            <a:off x="3280120" y="296458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6" name="Text Placeholder 5">
            <a:extLst>
              <a:ext uri="{FF2B5EF4-FFF2-40B4-BE49-F238E27FC236}">
                <a16:creationId xmlns:a16="http://schemas.microsoft.com/office/drawing/2014/main" id="{85454582-ABBD-4964-8715-1EF2DFC1686A}"/>
              </a:ext>
            </a:extLst>
          </p:cNvPr>
          <p:cNvSpPr>
            <a:spLocks noGrp="1"/>
          </p:cNvSpPr>
          <p:nvPr>
            <p:ph type="body" sz="quarter" idx="57" hasCustomPrompt="1"/>
          </p:nvPr>
        </p:nvSpPr>
        <p:spPr>
          <a:xfrm>
            <a:off x="4159315" y="2413336"/>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0" name="Text Placeholder 97">
            <a:extLst>
              <a:ext uri="{FF2B5EF4-FFF2-40B4-BE49-F238E27FC236}">
                <a16:creationId xmlns:a16="http://schemas.microsoft.com/office/drawing/2014/main" id="{28877613-41C4-9119-BE28-5CAB258BF276}"/>
              </a:ext>
            </a:extLst>
          </p:cNvPr>
          <p:cNvSpPr>
            <a:spLocks noGrp="1"/>
          </p:cNvSpPr>
          <p:nvPr userDrawn="1">
            <p:ph type="body" sz="quarter" idx="36" hasCustomPrompt="1"/>
          </p:nvPr>
        </p:nvSpPr>
        <p:spPr>
          <a:xfrm>
            <a:off x="5450164" y="2104356"/>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9" name="Text Placeholder 61">
            <a:extLst>
              <a:ext uri="{FF2B5EF4-FFF2-40B4-BE49-F238E27FC236}">
                <a16:creationId xmlns:a16="http://schemas.microsoft.com/office/drawing/2014/main" id="{294539E2-59EE-DB6B-BA2A-518DE97D114B}"/>
              </a:ext>
            </a:extLst>
          </p:cNvPr>
          <p:cNvSpPr>
            <a:spLocks noGrp="1"/>
          </p:cNvSpPr>
          <p:nvPr userDrawn="1">
            <p:ph type="body" sz="quarter" idx="14" hasCustomPrompt="1"/>
          </p:nvPr>
        </p:nvSpPr>
        <p:spPr>
          <a:xfrm>
            <a:off x="4337915" y="3081612"/>
            <a:ext cx="1277962"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0" name="Text Placeholder 63">
            <a:extLst>
              <a:ext uri="{FF2B5EF4-FFF2-40B4-BE49-F238E27FC236}">
                <a16:creationId xmlns:a16="http://schemas.microsoft.com/office/drawing/2014/main" id="{26761B70-9720-A91A-9DE8-C71BB40499A4}"/>
              </a:ext>
            </a:extLst>
          </p:cNvPr>
          <p:cNvSpPr>
            <a:spLocks noGrp="1"/>
          </p:cNvSpPr>
          <p:nvPr userDrawn="1">
            <p:ph type="body" sz="quarter" idx="15" hasCustomPrompt="1"/>
          </p:nvPr>
        </p:nvSpPr>
        <p:spPr>
          <a:xfrm>
            <a:off x="4337915" y="3554052"/>
            <a:ext cx="127796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6" name="Text Placeholder 5">
            <a:extLst>
              <a:ext uri="{FF2B5EF4-FFF2-40B4-BE49-F238E27FC236}">
                <a16:creationId xmlns:a16="http://schemas.microsoft.com/office/drawing/2014/main" id="{FCE8B2AA-C2E9-5F8D-0EF1-A36A1966D279}"/>
              </a:ext>
            </a:extLst>
          </p:cNvPr>
          <p:cNvSpPr>
            <a:spLocks noGrp="1"/>
          </p:cNvSpPr>
          <p:nvPr>
            <p:ph type="body" sz="quarter" idx="52" hasCustomPrompt="1"/>
          </p:nvPr>
        </p:nvSpPr>
        <p:spPr>
          <a:xfrm>
            <a:off x="2772029" y="486833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3" name="Text Placeholder 97">
            <a:extLst>
              <a:ext uri="{FF2B5EF4-FFF2-40B4-BE49-F238E27FC236}">
                <a16:creationId xmlns:a16="http://schemas.microsoft.com/office/drawing/2014/main" id="{616D4056-5F98-5D42-8A8D-08560626E145}"/>
              </a:ext>
            </a:extLst>
          </p:cNvPr>
          <p:cNvSpPr>
            <a:spLocks noGrp="1"/>
          </p:cNvSpPr>
          <p:nvPr userDrawn="1">
            <p:ph type="body" sz="quarter" idx="38" hasCustomPrompt="1"/>
          </p:nvPr>
        </p:nvSpPr>
        <p:spPr>
          <a:xfrm>
            <a:off x="4070799" y="4546839"/>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9" name="Text Placeholder 61">
            <a:extLst>
              <a:ext uri="{FF2B5EF4-FFF2-40B4-BE49-F238E27FC236}">
                <a16:creationId xmlns:a16="http://schemas.microsoft.com/office/drawing/2014/main" id="{4F02E3FC-A398-A3E3-0ECA-A8A1C61ED4DA}"/>
              </a:ext>
            </a:extLst>
          </p:cNvPr>
          <p:cNvSpPr>
            <a:spLocks noGrp="1"/>
          </p:cNvSpPr>
          <p:nvPr userDrawn="1">
            <p:ph type="body" sz="quarter" idx="26" hasCustomPrompt="1"/>
          </p:nvPr>
        </p:nvSpPr>
        <p:spPr>
          <a:xfrm>
            <a:off x="2943701" y="5465548"/>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0" name="Text Placeholder 63">
            <a:extLst>
              <a:ext uri="{FF2B5EF4-FFF2-40B4-BE49-F238E27FC236}">
                <a16:creationId xmlns:a16="http://schemas.microsoft.com/office/drawing/2014/main" id="{AF627030-2DCF-9DA1-DB4E-EC8AA8265BEC}"/>
              </a:ext>
            </a:extLst>
          </p:cNvPr>
          <p:cNvSpPr>
            <a:spLocks noGrp="1"/>
          </p:cNvSpPr>
          <p:nvPr userDrawn="1">
            <p:ph type="body" sz="quarter" idx="27" hasCustomPrompt="1"/>
          </p:nvPr>
        </p:nvSpPr>
        <p:spPr>
          <a:xfrm>
            <a:off x="2943701" y="5953229"/>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7" name="Text Placeholder 5">
            <a:extLst>
              <a:ext uri="{FF2B5EF4-FFF2-40B4-BE49-F238E27FC236}">
                <a16:creationId xmlns:a16="http://schemas.microsoft.com/office/drawing/2014/main" id="{C4AF0805-0FC2-7B09-EA4F-BF7CE80CE69E}"/>
              </a:ext>
            </a:extLst>
          </p:cNvPr>
          <p:cNvSpPr>
            <a:spLocks noGrp="1"/>
          </p:cNvSpPr>
          <p:nvPr>
            <p:ph type="body" sz="quarter" idx="53" hasCustomPrompt="1"/>
          </p:nvPr>
        </p:nvSpPr>
        <p:spPr>
          <a:xfrm>
            <a:off x="5697529" y="459857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92" name="Text Placeholder 61">
            <a:extLst>
              <a:ext uri="{FF2B5EF4-FFF2-40B4-BE49-F238E27FC236}">
                <a16:creationId xmlns:a16="http://schemas.microsoft.com/office/drawing/2014/main" id="{11CD16D6-010B-3E00-E346-C449BE8A103F}"/>
              </a:ext>
            </a:extLst>
          </p:cNvPr>
          <p:cNvSpPr>
            <a:spLocks noGrp="1"/>
          </p:cNvSpPr>
          <p:nvPr userDrawn="1">
            <p:ph type="body" sz="quarter" idx="29" hasCustomPrompt="1"/>
          </p:nvPr>
        </p:nvSpPr>
        <p:spPr>
          <a:xfrm>
            <a:off x="5840980" y="5211225"/>
            <a:ext cx="1348182"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3" name="Text Placeholder 63">
            <a:extLst>
              <a:ext uri="{FF2B5EF4-FFF2-40B4-BE49-F238E27FC236}">
                <a16:creationId xmlns:a16="http://schemas.microsoft.com/office/drawing/2014/main" id="{60EAE46B-6724-AB6B-191E-6CCB8917DA70}"/>
              </a:ext>
            </a:extLst>
          </p:cNvPr>
          <p:cNvSpPr>
            <a:spLocks noGrp="1"/>
          </p:cNvSpPr>
          <p:nvPr userDrawn="1">
            <p:ph type="body" sz="quarter" idx="30" hasCustomPrompt="1"/>
          </p:nvPr>
        </p:nvSpPr>
        <p:spPr>
          <a:xfrm>
            <a:off x="5840980" y="5698906"/>
            <a:ext cx="134818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7" name="Text Placeholder 97">
            <a:extLst>
              <a:ext uri="{FF2B5EF4-FFF2-40B4-BE49-F238E27FC236}">
                <a16:creationId xmlns:a16="http://schemas.microsoft.com/office/drawing/2014/main" id="{C668B3C1-868A-2098-CD67-28AEB3250032}"/>
              </a:ext>
            </a:extLst>
          </p:cNvPr>
          <p:cNvSpPr>
            <a:spLocks noGrp="1"/>
          </p:cNvSpPr>
          <p:nvPr userDrawn="1">
            <p:ph type="body" sz="quarter" idx="42" hasCustomPrompt="1"/>
          </p:nvPr>
        </p:nvSpPr>
        <p:spPr>
          <a:xfrm>
            <a:off x="6971098" y="580991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5" name="Text Placeholder 5">
            <a:extLst>
              <a:ext uri="{FF2B5EF4-FFF2-40B4-BE49-F238E27FC236}">
                <a16:creationId xmlns:a16="http://schemas.microsoft.com/office/drawing/2014/main" id="{4BB22A85-B877-39A1-C018-64A3FEDCCC68}"/>
              </a:ext>
            </a:extLst>
          </p:cNvPr>
          <p:cNvSpPr>
            <a:spLocks noGrp="1"/>
          </p:cNvSpPr>
          <p:nvPr>
            <p:ph type="body" sz="quarter" idx="56" hasCustomPrompt="1"/>
          </p:nvPr>
        </p:nvSpPr>
        <p:spPr>
          <a:xfrm>
            <a:off x="6456687" y="1620863"/>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72" name="Text Placeholder 61">
            <a:extLst>
              <a:ext uri="{FF2B5EF4-FFF2-40B4-BE49-F238E27FC236}">
                <a16:creationId xmlns:a16="http://schemas.microsoft.com/office/drawing/2014/main" id="{6CEEACE9-8EE4-FC32-AF27-4B73BC93D379}"/>
              </a:ext>
            </a:extLst>
          </p:cNvPr>
          <p:cNvSpPr>
            <a:spLocks noGrp="1"/>
          </p:cNvSpPr>
          <p:nvPr userDrawn="1">
            <p:ph type="body" sz="quarter" idx="17" hasCustomPrompt="1"/>
          </p:nvPr>
        </p:nvSpPr>
        <p:spPr>
          <a:xfrm>
            <a:off x="6631548" y="2244785"/>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3" name="Text Placeholder 63">
            <a:extLst>
              <a:ext uri="{FF2B5EF4-FFF2-40B4-BE49-F238E27FC236}">
                <a16:creationId xmlns:a16="http://schemas.microsoft.com/office/drawing/2014/main" id="{BB7F9FF1-7617-3B39-E510-593E236FBA7E}"/>
              </a:ext>
            </a:extLst>
          </p:cNvPr>
          <p:cNvSpPr>
            <a:spLocks noGrp="1"/>
          </p:cNvSpPr>
          <p:nvPr userDrawn="1">
            <p:ph type="body" sz="quarter" idx="18" hasCustomPrompt="1"/>
          </p:nvPr>
        </p:nvSpPr>
        <p:spPr>
          <a:xfrm>
            <a:off x="6631548" y="2717225"/>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4" name="Text Placeholder 97">
            <a:extLst>
              <a:ext uri="{FF2B5EF4-FFF2-40B4-BE49-F238E27FC236}">
                <a16:creationId xmlns:a16="http://schemas.microsoft.com/office/drawing/2014/main" id="{0CD90A5F-4D3D-6BB1-B8CE-765DCC95EC90}"/>
              </a:ext>
            </a:extLst>
          </p:cNvPr>
          <p:cNvSpPr>
            <a:spLocks noGrp="1"/>
          </p:cNvSpPr>
          <p:nvPr userDrawn="1">
            <p:ph type="body" sz="quarter" idx="39" hasCustomPrompt="1"/>
          </p:nvPr>
        </p:nvSpPr>
        <p:spPr>
          <a:xfrm>
            <a:off x="7748705" y="2909287"/>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1" name="Text Placeholder 5">
            <a:extLst>
              <a:ext uri="{FF2B5EF4-FFF2-40B4-BE49-F238E27FC236}">
                <a16:creationId xmlns:a16="http://schemas.microsoft.com/office/drawing/2014/main" id="{82F7A4E9-C42A-A2A2-A151-F766779E3962}"/>
              </a:ext>
            </a:extLst>
          </p:cNvPr>
          <p:cNvSpPr>
            <a:spLocks noGrp="1"/>
          </p:cNvSpPr>
          <p:nvPr>
            <p:ph type="body" sz="quarter" idx="54" hasCustomPrompt="1"/>
          </p:nvPr>
        </p:nvSpPr>
        <p:spPr>
          <a:xfrm>
            <a:off x="8236399" y="4614369"/>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6" name="Text Placeholder 97">
            <a:extLst>
              <a:ext uri="{FF2B5EF4-FFF2-40B4-BE49-F238E27FC236}">
                <a16:creationId xmlns:a16="http://schemas.microsoft.com/office/drawing/2014/main" id="{51E633B7-1E95-92E2-7DDC-9A7B9E70B756}"/>
              </a:ext>
            </a:extLst>
          </p:cNvPr>
          <p:cNvSpPr>
            <a:spLocks noGrp="1"/>
          </p:cNvSpPr>
          <p:nvPr userDrawn="1">
            <p:ph type="body" sz="quarter" idx="41" hasCustomPrompt="1"/>
          </p:nvPr>
        </p:nvSpPr>
        <p:spPr>
          <a:xfrm>
            <a:off x="9479259" y="4328031"/>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95" name="Text Placeholder 61">
            <a:extLst>
              <a:ext uri="{FF2B5EF4-FFF2-40B4-BE49-F238E27FC236}">
                <a16:creationId xmlns:a16="http://schemas.microsoft.com/office/drawing/2014/main" id="{5FCDC069-8B0F-C8F3-14E9-43A09900CB95}"/>
              </a:ext>
            </a:extLst>
          </p:cNvPr>
          <p:cNvSpPr>
            <a:spLocks noGrp="1"/>
          </p:cNvSpPr>
          <p:nvPr userDrawn="1">
            <p:ph type="body" sz="quarter" idx="32" hasCustomPrompt="1"/>
          </p:nvPr>
        </p:nvSpPr>
        <p:spPr>
          <a:xfrm>
            <a:off x="8361036" y="5369722"/>
            <a:ext cx="1378359"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6" name="Text Placeholder 63">
            <a:extLst>
              <a:ext uri="{FF2B5EF4-FFF2-40B4-BE49-F238E27FC236}">
                <a16:creationId xmlns:a16="http://schemas.microsoft.com/office/drawing/2014/main" id="{CCA209C9-0DFE-4936-4192-BC3D167ABED8}"/>
              </a:ext>
            </a:extLst>
          </p:cNvPr>
          <p:cNvSpPr>
            <a:spLocks noGrp="1"/>
          </p:cNvSpPr>
          <p:nvPr userDrawn="1">
            <p:ph type="body" sz="quarter" idx="33" hasCustomPrompt="1"/>
          </p:nvPr>
        </p:nvSpPr>
        <p:spPr>
          <a:xfrm>
            <a:off x="8361036" y="5857403"/>
            <a:ext cx="1378359"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3" name="Text Placeholder 5">
            <a:extLst>
              <a:ext uri="{FF2B5EF4-FFF2-40B4-BE49-F238E27FC236}">
                <a16:creationId xmlns:a16="http://schemas.microsoft.com/office/drawing/2014/main" id="{89D6F33A-39E4-F20B-73C8-F48B2A375F86}"/>
              </a:ext>
            </a:extLst>
          </p:cNvPr>
          <p:cNvSpPr>
            <a:spLocks noGrp="1"/>
          </p:cNvSpPr>
          <p:nvPr>
            <p:ph type="body" sz="quarter" idx="55" hasCustomPrompt="1"/>
          </p:nvPr>
        </p:nvSpPr>
        <p:spPr>
          <a:xfrm>
            <a:off x="9442443" y="2600480"/>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5" name="Text Placeholder 97">
            <a:extLst>
              <a:ext uri="{FF2B5EF4-FFF2-40B4-BE49-F238E27FC236}">
                <a16:creationId xmlns:a16="http://schemas.microsoft.com/office/drawing/2014/main" id="{BC978A5E-BA57-D579-B645-8427AD22EA44}"/>
              </a:ext>
            </a:extLst>
          </p:cNvPr>
          <p:cNvSpPr>
            <a:spLocks noGrp="1"/>
          </p:cNvSpPr>
          <p:nvPr userDrawn="1">
            <p:ph type="body" sz="quarter" idx="40" hasCustomPrompt="1"/>
          </p:nvPr>
        </p:nvSpPr>
        <p:spPr>
          <a:xfrm>
            <a:off x="10752251" y="230735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75" name="Text Placeholder 61">
            <a:extLst>
              <a:ext uri="{FF2B5EF4-FFF2-40B4-BE49-F238E27FC236}">
                <a16:creationId xmlns:a16="http://schemas.microsoft.com/office/drawing/2014/main" id="{B6F832EC-808B-6975-C6A4-504CA92D4C2B}"/>
              </a:ext>
            </a:extLst>
          </p:cNvPr>
          <p:cNvSpPr>
            <a:spLocks noGrp="1"/>
          </p:cNvSpPr>
          <p:nvPr userDrawn="1">
            <p:ph type="body" sz="quarter" idx="20" hasCustomPrompt="1"/>
          </p:nvPr>
        </p:nvSpPr>
        <p:spPr>
          <a:xfrm>
            <a:off x="9609126" y="3233383"/>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6" name="Text Placeholder 63">
            <a:extLst>
              <a:ext uri="{FF2B5EF4-FFF2-40B4-BE49-F238E27FC236}">
                <a16:creationId xmlns:a16="http://schemas.microsoft.com/office/drawing/2014/main" id="{133A3E42-95A8-F5D9-0568-81B074FC5EBA}"/>
              </a:ext>
            </a:extLst>
          </p:cNvPr>
          <p:cNvSpPr>
            <a:spLocks noGrp="1"/>
          </p:cNvSpPr>
          <p:nvPr userDrawn="1">
            <p:ph type="body" sz="quarter" idx="21" hasCustomPrompt="1"/>
          </p:nvPr>
        </p:nvSpPr>
        <p:spPr>
          <a:xfrm>
            <a:off x="9609126" y="370582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grpSp>
        <p:nvGrpSpPr>
          <p:cNvPr id="111" name="Group 110">
            <a:extLst>
              <a:ext uri="{FF2B5EF4-FFF2-40B4-BE49-F238E27FC236}">
                <a16:creationId xmlns:a16="http://schemas.microsoft.com/office/drawing/2014/main" id="{3DF54CD3-BB3E-E782-CD8E-51009C4C983B}"/>
              </a:ext>
              <a:ext uri="{C183D7F6-B498-43B3-948B-1728B52AA6E4}">
                <adec:decorative xmlns:adec="http://schemas.microsoft.com/office/drawing/2017/decorative" val="1"/>
              </a:ext>
            </a:extLst>
          </p:cNvPr>
          <p:cNvGrpSpPr/>
          <p:nvPr userDrawn="1"/>
        </p:nvGrpSpPr>
        <p:grpSpPr>
          <a:xfrm>
            <a:off x="904788" y="2454293"/>
            <a:ext cx="952774" cy="952774"/>
            <a:chOff x="1439932" y="5704678"/>
            <a:chExt cx="528220" cy="528220"/>
          </a:xfrm>
        </p:grpSpPr>
        <p:sp>
          <p:nvSpPr>
            <p:cNvPr id="112" name="Rounded Rectangle 22">
              <a:extLst>
                <a:ext uri="{FF2B5EF4-FFF2-40B4-BE49-F238E27FC236}">
                  <a16:creationId xmlns:a16="http://schemas.microsoft.com/office/drawing/2014/main" id="{AF537999-FC7A-D972-3F60-688A6E291ABB}"/>
                </a:ext>
              </a:extLst>
            </p:cNvPr>
            <p:cNvSpPr/>
            <p:nvPr/>
          </p:nvSpPr>
          <p:spPr>
            <a:xfrm>
              <a:off x="1584325" y="5946775"/>
              <a:ext cx="231775" cy="257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13" name="Graphic 112" descr="Beaker outline">
              <a:extLst>
                <a:ext uri="{FF2B5EF4-FFF2-40B4-BE49-F238E27FC236}">
                  <a16:creationId xmlns:a16="http://schemas.microsoft.com/office/drawing/2014/main" id="{0B68F278-EA7A-A028-E6FE-49BCB80C0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9932" y="5704678"/>
              <a:ext cx="528220" cy="528220"/>
            </a:xfrm>
            <a:prstGeom prst="rect">
              <a:avLst/>
            </a:prstGeom>
          </p:spPr>
        </p:pic>
      </p:grpSp>
      <p:grpSp>
        <p:nvGrpSpPr>
          <p:cNvPr id="25" name="Group 24">
            <a:extLst>
              <a:ext uri="{FF2B5EF4-FFF2-40B4-BE49-F238E27FC236}">
                <a16:creationId xmlns:a16="http://schemas.microsoft.com/office/drawing/2014/main" id="{DA472485-8431-4413-76EE-E60ECE8C4CCA}"/>
              </a:ext>
              <a:ext uri="{C183D7F6-B498-43B3-948B-1728B52AA6E4}">
                <adec:decorative xmlns:adec="http://schemas.microsoft.com/office/drawing/2017/decorative" val="1"/>
              </a:ext>
            </a:extLst>
          </p:cNvPr>
          <p:cNvGrpSpPr/>
          <p:nvPr userDrawn="1"/>
        </p:nvGrpSpPr>
        <p:grpSpPr>
          <a:xfrm>
            <a:off x="2664150" y="3684053"/>
            <a:ext cx="952774" cy="952774"/>
            <a:chOff x="2951231" y="3465853"/>
            <a:chExt cx="528220" cy="528220"/>
          </a:xfrm>
        </p:grpSpPr>
        <p:sp>
          <p:nvSpPr>
            <p:cNvPr id="26" name="Triangle 25">
              <a:extLst>
                <a:ext uri="{FF2B5EF4-FFF2-40B4-BE49-F238E27FC236}">
                  <a16:creationId xmlns:a16="http://schemas.microsoft.com/office/drawing/2014/main" id="{E67F9920-7336-E2C5-FDBA-ED51BB31268E}"/>
                </a:ext>
              </a:extLst>
            </p:cNvPr>
            <p:cNvSpPr/>
            <p:nvPr/>
          </p:nvSpPr>
          <p:spPr>
            <a:xfrm>
              <a:off x="3117064" y="3719958"/>
              <a:ext cx="196553" cy="24110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7" name="Graphic 26" descr="Flask outline">
              <a:extLst>
                <a:ext uri="{FF2B5EF4-FFF2-40B4-BE49-F238E27FC236}">
                  <a16:creationId xmlns:a16="http://schemas.microsoft.com/office/drawing/2014/main" id="{F4815F2C-6ED5-865C-6B4B-80AFD725C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1231" y="3465853"/>
              <a:ext cx="528220" cy="528220"/>
            </a:xfrm>
            <a:prstGeom prst="rect">
              <a:avLst/>
            </a:prstGeom>
          </p:spPr>
        </p:pic>
      </p:grpSp>
      <p:grpSp>
        <p:nvGrpSpPr>
          <p:cNvPr id="28" name="Group 27">
            <a:extLst>
              <a:ext uri="{FF2B5EF4-FFF2-40B4-BE49-F238E27FC236}">
                <a16:creationId xmlns:a16="http://schemas.microsoft.com/office/drawing/2014/main" id="{71EE792B-79B1-50C3-343A-E3F4D5402B9B}"/>
              </a:ext>
              <a:ext uri="{C183D7F6-B498-43B3-948B-1728B52AA6E4}">
                <adec:decorative xmlns:adec="http://schemas.microsoft.com/office/drawing/2017/decorative" val="1"/>
              </a:ext>
            </a:extLst>
          </p:cNvPr>
          <p:cNvGrpSpPr/>
          <p:nvPr userDrawn="1"/>
        </p:nvGrpSpPr>
        <p:grpSpPr>
          <a:xfrm>
            <a:off x="3938315" y="1480066"/>
            <a:ext cx="952774" cy="952774"/>
            <a:chOff x="4289303" y="1663393"/>
            <a:chExt cx="528220" cy="528220"/>
          </a:xfrm>
        </p:grpSpPr>
        <p:sp>
          <p:nvSpPr>
            <p:cNvPr id="29" name="Triangle 28">
              <a:extLst>
                <a:ext uri="{FF2B5EF4-FFF2-40B4-BE49-F238E27FC236}">
                  <a16:creationId xmlns:a16="http://schemas.microsoft.com/office/drawing/2014/main" id="{F8552807-4426-A927-ECE6-5AC796EC0C35}"/>
                </a:ext>
              </a:extLst>
            </p:cNvPr>
            <p:cNvSpPr/>
            <p:nvPr/>
          </p:nvSpPr>
          <p:spPr>
            <a:xfrm>
              <a:off x="4413250" y="1775103"/>
              <a:ext cx="174625" cy="14605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0" name="Graphic 29" descr="Mountains outline">
              <a:extLst>
                <a:ext uri="{FF2B5EF4-FFF2-40B4-BE49-F238E27FC236}">
                  <a16:creationId xmlns:a16="http://schemas.microsoft.com/office/drawing/2014/main" id="{DAB608FC-C0B8-B163-AE89-433F36BD1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9303" y="1663393"/>
              <a:ext cx="528220" cy="528220"/>
            </a:xfrm>
            <a:prstGeom prst="rect">
              <a:avLst/>
            </a:prstGeom>
          </p:spPr>
        </p:pic>
      </p:grpSp>
      <p:grpSp>
        <p:nvGrpSpPr>
          <p:cNvPr id="59" name="Group 58">
            <a:extLst>
              <a:ext uri="{FF2B5EF4-FFF2-40B4-BE49-F238E27FC236}">
                <a16:creationId xmlns:a16="http://schemas.microsoft.com/office/drawing/2014/main" id="{D99B50B6-EFD7-4DFA-6C2D-453341A8DCED}"/>
              </a:ext>
              <a:ext uri="{C183D7F6-B498-43B3-948B-1728B52AA6E4}">
                <adec:decorative xmlns:adec="http://schemas.microsoft.com/office/drawing/2017/decorative" val="1"/>
              </a:ext>
            </a:extLst>
          </p:cNvPr>
          <p:cNvGrpSpPr/>
          <p:nvPr userDrawn="1"/>
        </p:nvGrpSpPr>
        <p:grpSpPr>
          <a:xfrm>
            <a:off x="4622277" y="5047462"/>
            <a:ext cx="805762" cy="805762"/>
            <a:chOff x="4622277" y="5047462"/>
            <a:chExt cx="805762" cy="805762"/>
          </a:xfrm>
        </p:grpSpPr>
        <p:sp>
          <p:nvSpPr>
            <p:cNvPr id="48" name="Oval 47">
              <a:extLst>
                <a:ext uri="{FF2B5EF4-FFF2-40B4-BE49-F238E27FC236}">
                  <a16:creationId xmlns:a16="http://schemas.microsoft.com/office/drawing/2014/main" id="{B5628EA7-1F58-28ED-D2BF-911EDFF9C1AE}"/>
                </a:ext>
                <a:ext uri="{C183D7F6-B498-43B3-948B-1728B52AA6E4}">
                  <adec:decorative xmlns:adec="http://schemas.microsoft.com/office/drawing/2017/decorative" val="1"/>
                </a:ext>
              </a:extLst>
            </p:cNvPr>
            <p:cNvSpPr/>
            <p:nvPr userDrawn="1"/>
          </p:nvSpPr>
          <p:spPr>
            <a:xfrm>
              <a:off x="4682503" y="5096114"/>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B4B798C8-1467-0056-A809-6782DE79ABB4}"/>
                </a:ext>
                <a:ext uri="{C183D7F6-B498-43B3-948B-1728B52AA6E4}">
                  <adec:decorative xmlns:adec="http://schemas.microsoft.com/office/drawing/2017/decorative" val="1"/>
                </a:ext>
              </a:extLst>
            </p:cNvPr>
            <p:cNvGrpSpPr/>
            <p:nvPr userDrawn="1"/>
          </p:nvGrpSpPr>
          <p:grpSpPr>
            <a:xfrm>
              <a:off x="4622277" y="5047462"/>
              <a:ext cx="805762" cy="805762"/>
              <a:chOff x="4754023" y="5074814"/>
              <a:chExt cx="528220" cy="528220"/>
            </a:xfrm>
          </p:grpSpPr>
          <p:sp>
            <p:nvSpPr>
              <p:cNvPr id="19" name="Oval 18">
                <a:extLst>
                  <a:ext uri="{FF2B5EF4-FFF2-40B4-BE49-F238E27FC236}">
                    <a16:creationId xmlns:a16="http://schemas.microsoft.com/office/drawing/2014/main" id="{0B213240-4F8D-98CD-565D-2EC9BEDADC1B}"/>
                  </a:ext>
                </a:extLst>
              </p:cNvPr>
              <p:cNvSpPr/>
              <p:nvPr/>
            </p:nvSpPr>
            <p:spPr>
              <a:xfrm>
                <a:off x="4997450" y="5334000"/>
                <a:ext cx="47625" cy="476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1" name="Graphic 20" descr="Stopwatch 50% outline">
                <a:extLst>
                  <a:ext uri="{FF2B5EF4-FFF2-40B4-BE49-F238E27FC236}">
                    <a16:creationId xmlns:a16="http://schemas.microsoft.com/office/drawing/2014/main" id="{46885AC9-7CD3-8BC1-E57A-61B4E8C1E1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4023" y="5074814"/>
                <a:ext cx="528220" cy="528220"/>
              </a:xfrm>
              <a:prstGeom prst="rect">
                <a:avLst/>
              </a:prstGeom>
            </p:spPr>
          </p:pic>
        </p:grpSp>
      </p:grpSp>
      <p:grpSp>
        <p:nvGrpSpPr>
          <p:cNvPr id="8" name="Group 7">
            <a:extLst>
              <a:ext uri="{FF2B5EF4-FFF2-40B4-BE49-F238E27FC236}">
                <a16:creationId xmlns:a16="http://schemas.microsoft.com/office/drawing/2014/main" id="{63C61C0D-B53E-B284-0E62-9A7696BD9534}"/>
              </a:ext>
              <a:ext uri="{C183D7F6-B498-43B3-948B-1728B52AA6E4}">
                <adec:decorative xmlns:adec="http://schemas.microsoft.com/office/drawing/2017/decorative" val="1"/>
              </a:ext>
            </a:extLst>
          </p:cNvPr>
          <p:cNvGrpSpPr/>
          <p:nvPr userDrawn="1"/>
        </p:nvGrpSpPr>
        <p:grpSpPr>
          <a:xfrm>
            <a:off x="6561140" y="3547070"/>
            <a:ext cx="952774" cy="991627"/>
            <a:chOff x="6561140" y="3547070"/>
            <a:chExt cx="952774" cy="991627"/>
          </a:xfrm>
        </p:grpSpPr>
        <p:sp>
          <p:nvSpPr>
            <p:cNvPr id="49" name="Oval 48">
              <a:extLst>
                <a:ext uri="{FF2B5EF4-FFF2-40B4-BE49-F238E27FC236}">
                  <a16:creationId xmlns:a16="http://schemas.microsoft.com/office/drawing/2014/main" id="{1ED6A410-8C78-CE05-2EF9-C9A68C64C280}"/>
                </a:ext>
                <a:ext uri="{C183D7F6-B498-43B3-948B-1728B52AA6E4}">
                  <adec:decorative xmlns:adec="http://schemas.microsoft.com/office/drawing/2017/decorative" val="1"/>
                </a:ext>
              </a:extLst>
            </p:cNvPr>
            <p:cNvSpPr/>
            <p:nvPr userDrawn="1"/>
          </p:nvSpPr>
          <p:spPr>
            <a:xfrm>
              <a:off x="6681053" y="3547070"/>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5" name="Group 14">
              <a:extLst>
                <a:ext uri="{FF2B5EF4-FFF2-40B4-BE49-F238E27FC236}">
                  <a16:creationId xmlns:a16="http://schemas.microsoft.com/office/drawing/2014/main" id="{2BA5654A-7FC5-4977-C6AD-476320F5D90E}"/>
                </a:ext>
                <a:ext uri="{C183D7F6-B498-43B3-948B-1728B52AA6E4}">
                  <adec:decorative xmlns:adec="http://schemas.microsoft.com/office/drawing/2017/decorative" val="1"/>
                </a:ext>
              </a:extLst>
            </p:cNvPr>
            <p:cNvGrpSpPr/>
            <p:nvPr userDrawn="1"/>
          </p:nvGrpSpPr>
          <p:grpSpPr>
            <a:xfrm>
              <a:off x="6561140" y="3585923"/>
              <a:ext cx="952774" cy="952774"/>
              <a:chOff x="6747063" y="4036055"/>
              <a:chExt cx="528220" cy="528220"/>
            </a:xfrm>
          </p:grpSpPr>
          <p:sp>
            <p:nvSpPr>
              <p:cNvPr id="16" name="Rounded Rectangle 15">
                <a:extLst>
                  <a:ext uri="{FF2B5EF4-FFF2-40B4-BE49-F238E27FC236}">
                    <a16:creationId xmlns:a16="http://schemas.microsoft.com/office/drawing/2014/main" id="{C21946C9-9EAF-4B63-599A-FC4E42672D69}"/>
                  </a:ext>
                </a:extLst>
              </p:cNvPr>
              <p:cNvSpPr/>
              <p:nvPr/>
            </p:nvSpPr>
            <p:spPr>
              <a:xfrm>
                <a:off x="6943725" y="4137025"/>
                <a:ext cx="139700" cy="15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7" name="Graphic 16" descr="Astronaut male outline">
                <a:extLst>
                  <a:ext uri="{FF2B5EF4-FFF2-40B4-BE49-F238E27FC236}">
                    <a16:creationId xmlns:a16="http://schemas.microsoft.com/office/drawing/2014/main" id="{669C584F-84D8-2E01-04A5-78685124A4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7063" y="4036055"/>
                <a:ext cx="528220" cy="528220"/>
              </a:xfrm>
              <a:prstGeom prst="rect">
                <a:avLst/>
              </a:prstGeom>
            </p:spPr>
          </p:pic>
        </p:grpSp>
      </p:grpSp>
      <p:grpSp>
        <p:nvGrpSpPr>
          <p:cNvPr id="60" name="Group 59">
            <a:extLst>
              <a:ext uri="{FF2B5EF4-FFF2-40B4-BE49-F238E27FC236}">
                <a16:creationId xmlns:a16="http://schemas.microsoft.com/office/drawing/2014/main" id="{6149857E-2F60-360F-AF5E-6E21997C3EA4}"/>
              </a:ext>
              <a:ext uri="{C183D7F6-B498-43B3-948B-1728B52AA6E4}">
                <adec:decorative xmlns:adec="http://schemas.microsoft.com/office/drawing/2017/decorative" val="1"/>
              </a:ext>
            </a:extLst>
          </p:cNvPr>
          <p:cNvGrpSpPr/>
          <p:nvPr userDrawn="1"/>
        </p:nvGrpSpPr>
        <p:grpSpPr>
          <a:xfrm>
            <a:off x="7989572" y="1815518"/>
            <a:ext cx="952774" cy="1002186"/>
            <a:chOff x="7989572" y="1815518"/>
            <a:chExt cx="952774" cy="1002186"/>
          </a:xfrm>
        </p:grpSpPr>
        <p:sp>
          <p:nvSpPr>
            <p:cNvPr id="50" name="Oval 49">
              <a:extLst>
                <a:ext uri="{FF2B5EF4-FFF2-40B4-BE49-F238E27FC236}">
                  <a16:creationId xmlns:a16="http://schemas.microsoft.com/office/drawing/2014/main" id="{07A2D96D-82E4-1EE2-0409-4CDEBEA4176D}"/>
                </a:ext>
                <a:ext uri="{C183D7F6-B498-43B3-948B-1728B52AA6E4}">
                  <adec:decorative xmlns:adec="http://schemas.microsoft.com/office/drawing/2017/decorative" val="1"/>
                </a:ext>
              </a:extLst>
            </p:cNvPr>
            <p:cNvSpPr/>
            <p:nvPr userDrawn="1"/>
          </p:nvSpPr>
          <p:spPr>
            <a:xfrm>
              <a:off x="8156791" y="1815518"/>
              <a:ext cx="549989" cy="952774"/>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1" name="Group 40">
              <a:extLst>
                <a:ext uri="{FF2B5EF4-FFF2-40B4-BE49-F238E27FC236}">
                  <a16:creationId xmlns:a16="http://schemas.microsoft.com/office/drawing/2014/main" id="{0251065B-A02E-6D16-E39C-A8CDAB7272B8}"/>
                </a:ext>
                <a:ext uri="{C183D7F6-B498-43B3-948B-1728B52AA6E4}">
                  <adec:decorative xmlns:adec="http://schemas.microsoft.com/office/drawing/2017/decorative" val="1"/>
                </a:ext>
              </a:extLst>
            </p:cNvPr>
            <p:cNvGrpSpPr/>
            <p:nvPr userDrawn="1"/>
          </p:nvGrpSpPr>
          <p:grpSpPr>
            <a:xfrm>
              <a:off x="7989572" y="1864930"/>
              <a:ext cx="952774" cy="952774"/>
              <a:chOff x="8184330" y="2237414"/>
              <a:chExt cx="528220" cy="528220"/>
            </a:xfrm>
          </p:grpSpPr>
          <p:sp>
            <p:nvSpPr>
              <p:cNvPr id="42" name="Rounded Rectangle 41">
                <a:extLst>
                  <a:ext uri="{FF2B5EF4-FFF2-40B4-BE49-F238E27FC236}">
                    <a16:creationId xmlns:a16="http://schemas.microsoft.com/office/drawing/2014/main" id="{0E3875A7-721F-9D93-6152-34CD9E51E351}"/>
                  </a:ext>
                </a:extLst>
              </p:cNvPr>
              <p:cNvSpPr/>
              <p:nvPr/>
            </p:nvSpPr>
            <p:spPr>
              <a:xfrm>
                <a:off x="8375754" y="2552075"/>
                <a:ext cx="146154" cy="1086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3" name="Graphic 42" descr="Fluorescent Light Blub outline">
                <a:extLst>
                  <a:ext uri="{FF2B5EF4-FFF2-40B4-BE49-F238E27FC236}">
                    <a16:creationId xmlns:a16="http://schemas.microsoft.com/office/drawing/2014/main" id="{AAAAD4CF-FEF8-CD94-C24A-F58B69EA74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84330" y="2237414"/>
                <a:ext cx="528220" cy="528220"/>
              </a:xfrm>
              <a:prstGeom prst="rect">
                <a:avLst/>
              </a:prstGeom>
            </p:spPr>
          </p:pic>
        </p:grpSp>
      </p:grpSp>
      <p:grpSp>
        <p:nvGrpSpPr>
          <p:cNvPr id="36" name="Group 35">
            <a:extLst>
              <a:ext uri="{FF2B5EF4-FFF2-40B4-BE49-F238E27FC236}">
                <a16:creationId xmlns:a16="http://schemas.microsoft.com/office/drawing/2014/main" id="{EBAAFE76-32E1-9AFA-B10F-10B6FF9B1010}"/>
              </a:ext>
              <a:ext uri="{C183D7F6-B498-43B3-948B-1728B52AA6E4}">
                <adec:decorative xmlns:adec="http://schemas.microsoft.com/office/drawing/2017/decorative" val="1"/>
              </a:ext>
            </a:extLst>
          </p:cNvPr>
          <p:cNvGrpSpPr/>
          <p:nvPr userDrawn="1"/>
        </p:nvGrpSpPr>
        <p:grpSpPr>
          <a:xfrm>
            <a:off x="9340613" y="1492493"/>
            <a:ext cx="952774" cy="952774"/>
            <a:chOff x="11298880" y="3198881"/>
            <a:chExt cx="528220" cy="528220"/>
          </a:xfrm>
        </p:grpSpPr>
        <p:sp>
          <p:nvSpPr>
            <p:cNvPr id="37" name="Triangle 36">
              <a:extLst>
                <a:ext uri="{FF2B5EF4-FFF2-40B4-BE49-F238E27FC236}">
                  <a16:creationId xmlns:a16="http://schemas.microsoft.com/office/drawing/2014/main" id="{7EC20B07-2082-1525-F73C-72C3AEFD7AEF}"/>
                </a:ext>
              </a:extLst>
            </p:cNvPr>
            <p:cNvSpPr/>
            <p:nvPr/>
          </p:nvSpPr>
          <p:spPr>
            <a:xfrm rot="2647120">
              <a:off x="11709901" y="3241598"/>
              <a:ext cx="89654" cy="5344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8" name="Group 37">
              <a:extLst>
                <a:ext uri="{FF2B5EF4-FFF2-40B4-BE49-F238E27FC236}">
                  <a16:creationId xmlns:a16="http://schemas.microsoft.com/office/drawing/2014/main" id="{30A6CB04-7F44-2656-B5C0-BA19CF4A55EF}"/>
                </a:ext>
              </a:extLst>
            </p:cNvPr>
            <p:cNvGrpSpPr/>
            <p:nvPr/>
          </p:nvGrpSpPr>
          <p:grpSpPr>
            <a:xfrm>
              <a:off x="11298880" y="3198881"/>
              <a:ext cx="528220" cy="528220"/>
              <a:chOff x="11298880" y="3198881"/>
              <a:chExt cx="528220" cy="528220"/>
            </a:xfrm>
          </p:grpSpPr>
          <p:sp>
            <p:nvSpPr>
              <p:cNvPr id="39" name="Oval 38">
                <a:extLst>
                  <a:ext uri="{FF2B5EF4-FFF2-40B4-BE49-F238E27FC236}">
                    <a16:creationId xmlns:a16="http://schemas.microsoft.com/office/drawing/2014/main" id="{DDE88159-7C0D-0ECA-4691-159E9F72B0C3}"/>
                  </a:ext>
                </a:extLst>
              </p:cNvPr>
              <p:cNvSpPr/>
              <p:nvPr/>
            </p:nvSpPr>
            <p:spPr>
              <a:xfrm>
                <a:off x="11623675" y="3327400"/>
                <a:ext cx="73025" cy="730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 name="Graphic 39" descr="Rocket outline">
                <a:extLst>
                  <a:ext uri="{FF2B5EF4-FFF2-40B4-BE49-F238E27FC236}">
                    <a16:creationId xmlns:a16="http://schemas.microsoft.com/office/drawing/2014/main" id="{31D8AE9C-6DAE-18D0-4E11-D1847BFA3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98880" y="3198881"/>
                <a:ext cx="528220" cy="528220"/>
              </a:xfrm>
              <a:prstGeom prst="rect">
                <a:avLst/>
              </a:prstGeom>
            </p:spPr>
          </p:pic>
        </p:grpSp>
      </p:grpSp>
      <p:grpSp>
        <p:nvGrpSpPr>
          <p:cNvPr id="31" name="Group 30">
            <a:extLst>
              <a:ext uri="{FF2B5EF4-FFF2-40B4-BE49-F238E27FC236}">
                <a16:creationId xmlns:a16="http://schemas.microsoft.com/office/drawing/2014/main" id="{3E151E43-388D-1379-0C86-3B16B7D21A20}"/>
              </a:ext>
              <a:ext uri="{C183D7F6-B498-43B3-948B-1728B52AA6E4}">
                <adec:decorative xmlns:adec="http://schemas.microsoft.com/office/drawing/2017/decorative" val="1"/>
              </a:ext>
            </a:extLst>
          </p:cNvPr>
          <p:cNvGrpSpPr/>
          <p:nvPr userDrawn="1"/>
        </p:nvGrpSpPr>
        <p:grpSpPr>
          <a:xfrm>
            <a:off x="10415559" y="4602158"/>
            <a:ext cx="952774" cy="952774"/>
            <a:chOff x="8712550" y="4007070"/>
            <a:chExt cx="528220" cy="528220"/>
          </a:xfrm>
        </p:grpSpPr>
        <p:sp>
          <p:nvSpPr>
            <p:cNvPr id="32" name="Oval 31">
              <a:extLst>
                <a:ext uri="{FF2B5EF4-FFF2-40B4-BE49-F238E27FC236}">
                  <a16:creationId xmlns:a16="http://schemas.microsoft.com/office/drawing/2014/main" id="{A684B467-F2BC-E2CA-C1D8-58E2B8928DE0}"/>
                </a:ext>
              </a:extLst>
            </p:cNvPr>
            <p:cNvSpPr/>
            <p:nvPr/>
          </p:nvSpPr>
          <p:spPr>
            <a:xfrm>
              <a:off x="9051925" y="420052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3" name="Group 32">
              <a:extLst>
                <a:ext uri="{FF2B5EF4-FFF2-40B4-BE49-F238E27FC236}">
                  <a16:creationId xmlns:a16="http://schemas.microsoft.com/office/drawing/2014/main" id="{FC8A76DE-D6B4-E7E8-9BFC-5047FA2FBC9E}"/>
                </a:ext>
              </a:extLst>
            </p:cNvPr>
            <p:cNvGrpSpPr/>
            <p:nvPr/>
          </p:nvGrpSpPr>
          <p:grpSpPr>
            <a:xfrm>
              <a:off x="8712550" y="4007070"/>
              <a:ext cx="528220" cy="528220"/>
              <a:chOff x="8712550" y="4007070"/>
              <a:chExt cx="528220" cy="528220"/>
            </a:xfrm>
          </p:grpSpPr>
          <p:sp>
            <p:nvSpPr>
              <p:cNvPr id="34" name="Oval 33">
                <a:extLst>
                  <a:ext uri="{FF2B5EF4-FFF2-40B4-BE49-F238E27FC236}">
                    <a16:creationId xmlns:a16="http://schemas.microsoft.com/office/drawing/2014/main" id="{F7CB0088-71D9-B173-01F3-643D37EA15A1}"/>
                  </a:ext>
                </a:extLst>
              </p:cNvPr>
              <p:cNvSpPr/>
              <p:nvPr/>
            </p:nvSpPr>
            <p:spPr>
              <a:xfrm>
                <a:off x="8858250" y="4162425"/>
                <a:ext cx="123825" cy="1238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5" name="Graphic 34" descr="Test Dummy outline">
                <a:extLst>
                  <a:ext uri="{FF2B5EF4-FFF2-40B4-BE49-F238E27FC236}">
                    <a16:creationId xmlns:a16="http://schemas.microsoft.com/office/drawing/2014/main" id="{FFF4E145-FBE6-1035-8727-3E5365516D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2550" y="4007070"/>
                <a:ext cx="528220" cy="528220"/>
              </a:xfrm>
              <a:prstGeom prst="rect">
                <a:avLst/>
              </a:prstGeom>
            </p:spPr>
          </p:pic>
        </p:grpSp>
      </p:grpSp>
      <p:grpSp>
        <p:nvGrpSpPr>
          <p:cNvPr id="58" name="Group 57">
            <a:extLst>
              <a:ext uri="{FF2B5EF4-FFF2-40B4-BE49-F238E27FC236}">
                <a16:creationId xmlns:a16="http://schemas.microsoft.com/office/drawing/2014/main" id="{09AD1300-26B6-4618-9923-C9763BEA8E46}"/>
              </a:ext>
              <a:ext uri="{C183D7F6-B498-43B3-948B-1728B52AA6E4}">
                <adec:decorative xmlns:adec="http://schemas.microsoft.com/office/drawing/2017/decorative" val="1"/>
              </a:ext>
            </a:extLst>
          </p:cNvPr>
          <p:cNvGrpSpPr/>
          <p:nvPr userDrawn="1"/>
        </p:nvGrpSpPr>
        <p:grpSpPr>
          <a:xfrm>
            <a:off x="177629" y="1323744"/>
            <a:ext cx="11401345" cy="4795500"/>
            <a:chOff x="177629" y="1323744"/>
            <a:chExt cx="11401345" cy="4795500"/>
          </a:xfrm>
        </p:grpSpPr>
        <p:grpSp>
          <p:nvGrpSpPr>
            <p:cNvPr id="196" name="Group 195">
              <a:extLst>
                <a:ext uri="{FF2B5EF4-FFF2-40B4-BE49-F238E27FC236}">
                  <a16:creationId xmlns:a16="http://schemas.microsoft.com/office/drawing/2014/main" id="{191DB388-8AE6-D27E-EE45-54AE4D407964}"/>
                </a:ext>
                <a:ext uri="{C183D7F6-B498-43B3-948B-1728B52AA6E4}">
                  <adec:decorative xmlns:adec="http://schemas.microsoft.com/office/drawing/2017/decorative" val="1"/>
                </a:ext>
              </a:extLst>
            </p:cNvPr>
            <p:cNvGrpSpPr/>
            <p:nvPr userDrawn="1"/>
          </p:nvGrpSpPr>
          <p:grpSpPr>
            <a:xfrm>
              <a:off x="177629" y="4491478"/>
              <a:ext cx="301769" cy="301769"/>
              <a:chOff x="177629" y="4485128"/>
              <a:chExt cx="301769" cy="301769"/>
            </a:xfrm>
          </p:grpSpPr>
          <p:sp>
            <p:nvSpPr>
              <p:cNvPr id="195" name="Oval 194">
                <a:extLst>
                  <a:ext uri="{FF2B5EF4-FFF2-40B4-BE49-F238E27FC236}">
                    <a16:creationId xmlns:a16="http://schemas.microsoft.com/office/drawing/2014/main" id="{A53DBD0A-368E-A0FF-F28C-D20A7ED52A21}"/>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6" name="Oval 175">
                <a:extLst>
                  <a:ext uri="{FF2B5EF4-FFF2-40B4-BE49-F238E27FC236}">
                    <a16:creationId xmlns:a16="http://schemas.microsoft.com/office/drawing/2014/main" id="{7AD83492-28D3-6EE9-3E89-83AFC92038C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0" name="Group 199">
              <a:extLst>
                <a:ext uri="{FF2B5EF4-FFF2-40B4-BE49-F238E27FC236}">
                  <a16:creationId xmlns:a16="http://schemas.microsoft.com/office/drawing/2014/main" id="{C9EDB943-E93A-7686-9CD5-D347DCEB1AD8}"/>
                </a:ext>
                <a:ext uri="{C183D7F6-B498-43B3-948B-1728B52AA6E4}">
                  <adec:decorative xmlns:adec="http://schemas.microsoft.com/office/drawing/2017/decorative" val="1"/>
                </a:ext>
              </a:extLst>
            </p:cNvPr>
            <p:cNvGrpSpPr/>
            <p:nvPr userDrawn="1"/>
          </p:nvGrpSpPr>
          <p:grpSpPr>
            <a:xfrm>
              <a:off x="3840437" y="1323744"/>
              <a:ext cx="301769" cy="301769"/>
              <a:chOff x="177629" y="4485128"/>
              <a:chExt cx="301769" cy="301769"/>
            </a:xfrm>
          </p:grpSpPr>
          <p:sp>
            <p:nvSpPr>
              <p:cNvPr id="201" name="Oval 200">
                <a:extLst>
                  <a:ext uri="{FF2B5EF4-FFF2-40B4-BE49-F238E27FC236}">
                    <a16:creationId xmlns:a16="http://schemas.microsoft.com/office/drawing/2014/main" id="{05C43D67-C50C-4951-E374-5EB39BCFEE06}"/>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2" name="Oval 201">
                <a:extLst>
                  <a:ext uri="{FF2B5EF4-FFF2-40B4-BE49-F238E27FC236}">
                    <a16:creationId xmlns:a16="http://schemas.microsoft.com/office/drawing/2014/main" id="{36F888DD-164A-602B-6C03-391875003382}"/>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3" name="Group 202">
              <a:extLst>
                <a:ext uri="{FF2B5EF4-FFF2-40B4-BE49-F238E27FC236}">
                  <a16:creationId xmlns:a16="http://schemas.microsoft.com/office/drawing/2014/main" id="{A1398F04-4324-B068-362D-86BADA8CE26F}"/>
                </a:ext>
                <a:ext uri="{C183D7F6-B498-43B3-948B-1728B52AA6E4}">
                  <adec:decorative xmlns:adec="http://schemas.microsoft.com/office/drawing/2017/decorative" val="1"/>
                </a:ext>
              </a:extLst>
            </p:cNvPr>
            <p:cNvGrpSpPr/>
            <p:nvPr userDrawn="1"/>
          </p:nvGrpSpPr>
          <p:grpSpPr>
            <a:xfrm>
              <a:off x="4866228" y="5817475"/>
              <a:ext cx="301769" cy="301769"/>
              <a:chOff x="177629" y="4485128"/>
              <a:chExt cx="301769" cy="301769"/>
            </a:xfrm>
          </p:grpSpPr>
          <p:sp>
            <p:nvSpPr>
              <p:cNvPr id="204" name="Oval 203">
                <a:extLst>
                  <a:ext uri="{FF2B5EF4-FFF2-40B4-BE49-F238E27FC236}">
                    <a16:creationId xmlns:a16="http://schemas.microsoft.com/office/drawing/2014/main" id="{64313864-DCAC-8C56-BC93-C2E9D7175F28}"/>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5" name="Oval 204">
                <a:extLst>
                  <a:ext uri="{FF2B5EF4-FFF2-40B4-BE49-F238E27FC236}">
                    <a16:creationId xmlns:a16="http://schemas.microsoft.com/office/drawing/2014/main" id="{F2E03A96-264C-9B16-02A7-AB662FAF753B}"/>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6" name="Group 205">
              <a:extLst>
                <a:ext uri="{FF2B5EF4-FFF2-40B4-BE49-F238E27FC236}">
                  <a16:creationId xmlns:a16="http://schemas.microsoft.com/office/drawing/2014/main" id="{558FF337-DCBF-E18A-612C-6FAC8AA7FCF4}"/>
                </a:ext>
                <a:ext uri="{C183D7F6-B498-43B3-948B-1728B52AA6E4}">
                  <adec:decorative xmlns:adec="http://schemas.microsoft.com/office/drawing/2017/decorative" val="1"/>
                </a:ext>
              </a:extLst>
            </p:cNvPr>
            <p:cNvGrpSpPr/>
            <p:nvPr userDrawn="1"/>
          </p:nvGrpSpPr>
          <p:grpSpPr>
            <a:xfrm>
              <a:off x="8748446" y="2579010"/>
              <a:ext cx="301769" cy="301769"/>
              <a:chOff x="177629" y="4485128"/>
              <a:chExt cx="301769" cy="301769"/>
            </a:xfrm>
          </p:grpSpPr>
          <p:sp>
            <p:nvSpPr>
              <p:cNvPr id="207" name="Oval 206">
                <a:extLst>
                  <a:ext uri="{FF2B5EF4-FFF2-40B4-BE49-F238E27FC236}">
                    <a16:creationId xmlns:a16="http://schemas.microsoft.com/office/drawing/2014/main" id="{C7C00316-C72E-9B3C-82C8-DC629EB6B01E}"/>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8" name="Oval 207">
                <a:extLst>
                  <a:ext uri="{FF2B5EF4-FFF2-40B4-BE49-F238E27FC236}">
                    <a16:creationId xmlns:a16="http://schemas.microsoft.com/office/drawing/2014/main" id="{65D02F47-AFC8-498E-83E7-8CE50A21ABA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9" name="Group 208">
              <a:extLst>
                <a:ext uri="{FF2B5EF4-FFF2-40B4-BE49-F238E27FC236}">
                  <a16:creationId xmlns:a16="http://schemas.microsoft.com/office/drawing/2014/main" id="{625E5C35-EC87-4623-6A74-C2C555578E47}"/>
                </a:ext>
                <a:ext uri="{C183D7F6-B498-43B3-948B-1728B52AA6E4}">
                  <adec:decorative xmlns:adec="http://schemas.microsoft.com/office/drawing/2017/decorative" val="1"/>
                </a:ext>
              </a:extLst>
            </p:cNvPr>
            <p:cNvGrpSpPr/>
            <p:nvPr userDrawn="1"/>
          </p:nvGrpSpPr>
          <p:grpSpPr>
            <a:xfrm>
              <a:off x="11277205" y="1774315"/>
              <a:ext cx="301769" cy="301769"/>
              <a:chOff x="177629" y="4485128"/>
              <a:chExt cx="301769" cy="301769"/>
            </a:xfrm>
          </p:grpSpPr>
          <p:sp>
            <p:nvSpPr>
              <p:cNvPr id="210" name="Oval 209">
                <a:extLst>
                  <a:ext uri="{FF2B5EF4-FFF2-40B4-BE49-F238E27FC236}">
                    <a16:creationId xmlns:a16="http://schemas.microsoft.com/office/drawing/2014/main" id="{83634796-B5E9-6A3D-F3ED-093E1E473DBD}"/>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1" name="Oval 210">
                <a:extLst>
                  <a:ext uri="{FF2B5EF4-FFF2-40B4-BE49-F238E27FC236}">
                    <a16:creationId xmlns:a16="http://schemas.microsoft.com/office/drawing/2014/main" id="{61D37696-FE84-D547-9323-A142EB361F1D}"/>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4" name="Oval 43">
              <a:extLst>
                <a:ext uri="{FF2B5EF4-FFF2-40B4-BE49-F238E27FC236}">
                  <a16:creationId xmlns:a16="http://schemas.microsoft.com/office/drawing/2014/main" id="{951AF843-DA06-6016-4B8C-21A2FCEBD190}"/>
                </a:ext>
                <a:ext uri="{C183D7F6-B498-43B3-948B-1728B52AA6E4}">
                  <adec:decorative xmlns:adec="http://schemas.microsoft.com/office/drawing/2017/decorative" val="1"/>
                </a:ext>
              </a:extLst>
            </p:cNvPr>
            <p:cNvSpPr/>
            <p:nvPr userDrawn="1"/>
          </p:nvSpPr>
          <p:spPr>
            <a:xfrm>
              <a:off x="1235858" y="1807123"/>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5" name="Oval 44">
              <a:extLst>
                <a:ext uri="{FF2B5EF4-FFF2-40B4-BE49-F238E27FC236}">
                  <a16:creationId xmlns:a16="http://schemas.microsoft.com/office/drawing/2014/main" id="{8C4B75F1-72BF-3E5E-0873-D2DD25B5C228}"/>
                </a:ext>
                <a:ext uri="{C183D7F6-B498-43B3-948B-1728B52AA6E4}">
                  <adec:decorative xmlns:adec="http://schemas.microsoft.com/office/drawing/2017/decorative" val="1"/>
                </a:ext>
              </a:extLst>
            </p:cNvPr>
            <p:cNvSpPr/>
            <p:nvPr userDrawn="1"/>
          </p:nvSpPr>
          <p:spPr>
            <a:xfrm>
              <a:off x="6084045" y="3210780"/>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6" name="Oval 45">
              <a:extLst>
                <a:ext uri="{FF2B5EF4-FFF2-40B4-BE49-F238E27FC236}">
                  <a16:creationId xmlns:a16="http://schemas.microsoft.com/office/drawing/2014/main" id="{B2889E39-C57E-12AE-4D30-32EFAA08FEC4}"/>
                </a:ext>
                <a:ext uri="{C183D7F6-B498-43B3-948B-1728B52AA6E4}">
                  <adec:decorative xmlns:adec="http://schemas.microsoft.com/office/drawing/2017/decorative" val="1"/>
                </a:ext>
              </a:extLst>
            </p:cNvPr>
            <p:cNvSpPr/>
            <p:nvPr userDrawn="1"/>
          </p:nvSpPr>
          <p:spPr>
            <a:xfrm>
              <a:off x="10293387" y="5819412"/>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7" name="Oval 46">
              <a:extLst>
                <a:ext uri="{FF2B5EF4-FFF2-40B4-BE49-F238E27FC236}">
                  <a16:creationId xmlns:a16="http://schemas.microsoft.com/office/drawing/2014/main" id="{6F5C2B1A-E152-E79C-52FC-D79C44C8D117}"/>
                </a:ext>
                <a:ext uri="{C183D7F6-B498-43B3-948B-1728B52AA6E4}">
                  <adec:decorative xmlns:adec="http://schemas.microsoft.com/office/drawing/2017/decorative" val="1"/>
                </a:ext>
              </a:extLst>
            </p:cNvPr>
            <p:cNvSpPr/>
            <p:nvPr userDrawn="1"/>
          </p:nvSpPr>
          <p:spPr>
            <a:xfrm>
              <a:off x="2051341" y="5849417"/>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2894207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31445678-5922-0D9E-6854-34CDDF535B9A}"/>
              </a:ext>
              <a:ext uri="{C183D7F6-B498-43B3-948B-1728B52AA6E4}">
                <adec:decorative xmlns:adec="http://schemas.microsoft.com/office/drawing/2017/decorative" val="1"/>
              </a:ext>
            </a:extLst>
          </p:cNvPr>
          <p:cNvGrpSpPr/>
          <p:nvPr userDrawn="1"/>
        </p:nvGrpSpPr>
        <p:grpSpPr>
          <a:xfrm>
            <a:off x="6350" y="1460413"/>
            <a:ext cx="12185650" cy="5364163"/>
            <a:chOff x="6350" y="1460413"/>
            <a:chExt cx="12185650" cy="5364163"/>
          </a:xfrm>
        </p:grpSpPr>
        <p:pic>
          <p:nvPicPr>
            <p:cNvPr id="55" name="Picture 54">
              <a:extLst>
                <a:ext uri="{FF2B5EF4-FFF2-40B4-BE49-F238E27FC236}">
                  <a16:creationId xmlns:a16="http://schemas.microsoft.com/office/drawing/2014/main" id="{EFBB3930-65BE-C67D-75F8-C29BCAC0BCF7}"/>
                </a:ext>
              </a:extLst>
            </p:cNvPr>
            <p:cNvPicPr>
              <a:picLocks noChangeAspect="1"/>
            </p:cNvPicPr>
            <p:nvPr userDrawn="1"/>
          </p:nvPicPr>
          <p:blipFill>
            <a:blip r:embed="rId2"/>
            <a:stretch>
              <a:fillRect/>
            </a:stretch>
          </p:blipFill>
          <p:spPr>
            <a:xfrm>
              <a:off x="6350" y="1460413"/>
              <a:ext cx="12185650" cy="4523556"/>
            </a:xfrm>
            <a:prstGeom prst="rect">
              <a:avLst/>
            </a:prstGeom>
          </p:spPr>
        </p:pic>
        <p:pic>
          <p:nvPicPr>
            <p:cNvPr id="20" name="Picture 19">
              <a:extLst>
                <a:ext uri="{FF2B5EF4-FFF2-40B4-BE49-F238E27FC236}">
                  <a16:creationId xmlns:a16="http://schemas.microsoft.com/office/drawing/2014/main" id="{266A9694-6EC0-EF34-47E7-7D6882C86446}"/>
                </a:ext>
              </a:extLst>
            </p:cNvPr>
            <p:cNvPicPr>
              <a:picLocks noChangeAspect="1"/>
            </p:cNvPicPr>
            <p:nvPr userDrawn="1"/>
          </p:nvPicPr>
          <p:blipFill rotWithShape="1">
            <a:blip r:embed="rId3"/>
            <a:srcRect r="2854"/>
            <a:stretch/>
          </p:blipFill>
          <p:spPr>
            <a:xfrm>
              <a:off x="1385366" y="1933400"/>
              <a:ext cx="10800284" cy="4891176"/>
            </a:xfrm>
            <a:prstGeom prst="rect">
              <a:avLst/>
            </a:prstGeom>
          </p:spPr>
        </p:pic>
      </p:grpSp>
      <p:sp>
        <p:nvSpPr>
          <p:cNvPr id="2" name="Title 1">
            <a:extLst>
              <a:ext uri="{FF2B5EF4-FFF2-40B4-BE49-F238E27FC236}">
                <a16:creationId xmlns:a16="http://schemas.microsoft.com/office/drawing/2014/main" id="{F7286A7E-ECC6-8B64-7478-CBE43FBDAAAA}"/>
              </a:ext>
              <a:ext uri="{C183D7F6-B498-43B3-948B-1728B52AA6E4}">
                <adec:decorative xmlns:adec="http://schemas.microsoft.com/office/drawing/2017/decorative" val="0"/>
              </a:ext>
            </a:extLst>
          </p:cNvPr>
          <p:cNvSpPr>
            <a:spLocks noGrp="1"/>
          </p:cNvSpPr>
          <p:nvPr userDrawn="1">
            <p:ph type="title" hasCustomPrompt="1"/>
          </p:nvPr>
        </p:nvSpPr>
        <p:spPr>
          <a:xfrm>
            <a:off x="838200" y="311861"/>
            <a:ext cx="10515600" cy="958251"/>
          </a:xfrm>
        </p:spPr>
        <p:txBody>
          <a:bodyPr>
            <a:normAutofit/>
          </a:bodyPr>
          <a:lstStyle>
            <a:lvl1pPr algn="ctr">
              <a:defRPr sz="6000" b="1" cap="all" baseline="0"/>
            </a:lvl1pPr>
          </a:lstStyle>
          <a:p>
            <a:r>
              <a:rPr lang="en-US" noProof="0"/>
              <a:t>Add title here</a:t>
            </a:r>
          </a:p>
        </p:txBody>
      </p:sp>
      <p:sp>
        <p:nvSpPr>
          <p:cNvPr id="5" name="Text Placeholder 5">
            <a:extLst>
              <a:ext uri="{FF2B5EF4-FFF2-40B4-BE49-F238E27FC236}">
                <a16:creationId xmlns:a16="http://schemas.microsoft.com/office/drawing/2014/main" id="{6C5FDC83-F05F-E2CC-B26D-0B062CC49973}"/>
              </a:ext>
            </a:extLst>
          </p:cNvPr>
          <p:cNvSpPr>
            <a:spLocks noGrp="1"/>
          </p:cNvSpPr>
          <p:nvPr>
            <p:ph type="body" sz="quarter" idx="51" hasCustomPrompt="1"/>
          </p:nvPr>
        </p:nvSpPr>
        <p:spPr>
          <a:xfrm>
            <a:off x="679175" y="3754892"/>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2" name="Text Placeholder 97">
            <a:extLst>
              <a:ext uri="{FF2B5EF4-FFF2-40B4-BE49-F238E27FC236}">
                <a16:creationId xmlns:a16="http://schemas.microsoft.com/office/drawing/2014/main" id="{9A27C53F-0D89-34D4-E4E8-175EBF1A1B73}"/>
              </a:ext>
            </a:extLst>
          </p:cNvPr>
          <p:cNvSpPr>
            <a:spLocks noGrp="1"/>
          </p:cNvSpPr>
          <p:nvPr userDrawn="1">
            <p:ph type="body" sz="quarter" idx="37" hasCustomPrompt="1"/>
          </p:nvPr>
        </p:nvSpPr>
        <p:spPr>
          <a:xfrm>
            <a:off x="390035" y="347732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6" name="Text Placeholder 61">
            <a:extLst>
              <a:ext uri="{FF2B5EF4-FFF2-40B4-BE49-F238E27FC236}">
                <a16:creationId xmlns:a16="http://schemas.microsoft.com/office/drawing/2014/main" id="{D33323FB-3657-DBF3-C660-8E53E914CD76}"/>
              </a:ext>
            </a:extLst>
          </p:cNvPr>
          <p:cNvSpPr>
            <a:spLocks noGrp="1"/>
          </p:cNvSpPr>
          <p:nvPr userDrawn="1">
            <p:ph type="body" sz="quarter" idx="23" hasCustomPrompt="1"/>
          </p:nvPr>
        </p:nvSpPr>
        <p:spPr>
          <a:xfrm>
            <a:off x="847719" y="437982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87" name="Text Placeholder 63">
            <a:extLst>
              <a:ext uri="{FF2B5EF4-FFF2-40B4-BE49-F238E27FC236}">
                <a16:creationId xmlns:a16="http://schemas.microsoft.com/office/drawing/2014/main" id="{EFB7B0D0-66A4-7017-E2C8-BFD66BD3AE13}"/>
              </a:ext>
            </a:extLst>
          </p:cNvPr>
          <p:cNvSpPr>
            <a:spLocks noGrp="1"/>
          </p:cNvSpPr>
          <p:nvPr userDrawn="1">
            <p:ph type="body" sz="quarter" idx="24" hasCustomPrompt="1"/>
          </p:nvPr>
        </p:nvSpPr>
        <p:spPr>
          <a:xfrm>
            <a:off x="847719" y="486750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 name="Text Placeholder 5">
            <a:extLst>
              <a:ext uri="{FF2B5EF4-FFF2-40B4-BE49-F238E27FC236}">
                <a16:creationId xmlns:a16="http://schemas.microsoft.com/office/drawing/2014/main" id="{4642DFC3-40E7-73B0-2933-4E601A023BFC}"/>
              </a:ext>
            </a:extLst>
          </p:cNvPr>
          <p:cNvSpPr>
            <a:spLocks noGrp="1"/>
          </p:cNvSpPr>
          <p:nvPr userDrawn="1">
            <p:ph type="body" sz="quarter" idx="43" hasCustomPrompt="1"/>
          </p:nvPr>
        </p:nvSpPr>
        <p:spPr>
          <a:xfrm>
            <a:off x="1986839" y="1689617"/>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62" name="Text Placeholder 61">
            <a:extLst>
              <a:ext uri="{FF2B5EF4-FFF2-40B4-BE49-F238E27FC236}">
                <a16:creationId xmlns:a16="http://schemas.microsoft.com/office/drawing/2014/main" id="{ACF76DF4-511E-BCAD-24AA-1917D1893186}"/>
              </a:ext>
            </a:extLst>
          </p:cNvPr>
          <p:cNvSpPr>
            <a:spLocks noGrp="1"/>
          </p:cNvSpPr>
          <p:nvPr userDrawn="1">
            <p:ph type="body" sz="quarter" idx="11" hasCustomPrompt="1"/>
          </p:nvPr>
        </p:nvSpPr>
        <p:spPr>
          <a:xfrm>
            <a:off x="2156264" y="2304732"/>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64" name="Text Placeholder 63">
            <a:extLst>
              <a:ext uri="{FF2B5EF4-FFF2-40B4-BE49-F238E27FC236}">
                <a16:creationId xmlns:a16="http://schemas.microsoft.com/office/drawing/2014/main" id="{0844B068-8969-6321-4DD3-4767642367E2}"/>
              </a:ext>
            </a:extLst>
          </p:cNvPr>
          <p:cNvSpPr>
            <a:spLocks noGrp="1"/>
          </p:cNvSpPr>
          <p:nvPr userDrawn="1">
            <p:ph type="body" sz="quarter" idx="12" hasCustomPrompt="1"/>
          </p:nvPr>
        </p:nvSpPr>
        <p:spPr>
          <a:xfrm>
            <a:off x="2156264" y="279241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99" name="Text Placeholder 97">
            <a:extLst>
              <a:ext uri="{FF2B5EF4-FFF2-40B4-BE49-F238E27FC236}">
                <a16:creationId xmlns:a16="http://schemas.microsoft.com/office/drawing/2014/main" id="{DB29BEEB-8FD5-5346-B82F-8EAB6A747A29}"/>
              </a:ext>
            </a:extLst>
          </p:cNvPr>
          <p:cNvSpPr>
            <a:spLocks noGrp="1"/>
          </p:cNvSpPr>
          <p:nvPr userDrawn="1">
            <p:ph type="body" sz="quarter" idx="35" hasCustomPrompt="1"/>
          </p:nvPr>
        </p:nvSpPr>
        <p:spPr>
          <a:xfrm>
            <a:off x="3280120" y="2964580"/>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6" name="Text Placeholder 5">
            <a:extLst>
              <a:ext uri="{FF2B5EF4-FFF2-40B4-BE49-F238E27FC236}">
                <a16:creationId xmlns:a16="http://schemas.microsoft.com/office/drawing/2014/main" id="{85454582-ABBD-4964-8715-1EF2DFC1686A}"/>
              </a:ext>
            </a:extLst>
          </p:cNvPr>
          <p:cNvSpPr>
            <a:spLocks noGrp="1"/>
          </p:cNvSpPr>
          <p:nvPr>
            <p:ph type="body" sz="quarter" idx="57" hasCustomPrompt="1"/>
          </p:nvPr>
        </p:nvSpPr>
        <p:spPr>
          <a:xfrm>
            <a:off x="4159315" y="2413336"/>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0" name="Text Placeholder 97">
            <a:extLst>
              <a:ext uri="{FF2B5EF4-FFF2-40B4-BE49-F238E27FC236}">
                <a16:creationId xmlns:a16="http://schemas.microsoft.com/office/drawing/2014/main" id="{28877613-41C4-9119-BE28-5CAB258BF276}"/>
              </a:ext>
            </a:extLst>
          </p:cNvPr>
          <p:cNvSpPr>
            <a:spLocks noGrp="1"/>
          </p:cNvSpPr>
          <p:nvPr userDrawn="1">
            <p:ph type="body" sz="quarter" idx="36" hasCustomPrompt="1"/>
          </p:nvPr>
        </p:nvSpPr>
        <p:spPr>
          <a:xfrm>
            <a:off x="5450164" y="2104356"/>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9" name="Text Placeholder 61">
            <a:extLst>
              <a:ext uri="{FF2B5EF4-FFF2-40B4-BE49-F238E27FC236}">
                <a16:creationId xmlns:a16="http://schemas.microsoft.com/office/drawing/2014/main" id="{294539E2-59EE-DB6B-BA2A-518DE97D114B}"/>
              </a:ext>
            </a:extLst>
          </p:cNvPr>
          <p:cNvSpPr>
            <a:spLocks noGrp="1"/>
          </p:cNvSpPr>
          <p:nvPr userDrawn="1">
            <p:ph type="body" sz="quarter" idx="14" hasCustomPrompt="1"/>
          </p:nvPr>
        </p:nvSpPr>
        <p:spPr>
          <a:xfrm>
            <a:off x="4337915" y="3081612"/>
            <a:ext cx="1277962"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0" name="Text Placeholder 63">
            <a:extLst>
              <a:ext uri="{FF2B5EF4-FFF2-40B4-BE49-F238E27FC236}">
                <a16:creationId xmlns:a16="http://schemas.microsoft.com/office/drawing/2014/main" id="{26761B70-9720-A91A-9DE8-C71BB40499A4}"/>
              </a:ext>
            </a:extLst>
          </p:cNvPr>
          <p:cNvSpPr>
            <a:spLocks noGrp="1"/>
          </p:cNvSpPr>
          <p:nvPr userDrawn="1">
            <p:ph type="body" sz="quarter" idx="15" hasCustomPrompt="1"/>
          </p:nvPr>
        </p:nvSpPr>
        <p:spPr>
          <a:xfrm>
            <a:off x="4337915" y="3554052"/>
            <a:ext cx="127796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6" name="Text Placeholder 5">
            <a:extLst>
              <a:ext uri="{FF2B5EF4-FFF2-40B4-BE49-F238E27FC236}">
                <a16:creationId xmlns:a16="http://schemas.microsoft.com/office/drawing/2014/main" id="{FCE8B2AA-C2E9-5F8D-0EF1-A36A1966D279}"/>
              </a:ext>
            </a:extLst>
          </p:cNvPr>
          <p:cNvSpPr>
            <a:spLocks noGrp="1"/>
          </p:cNvSpPr>
          <p:nvPr>
            <p:ph type="body" sz="quarter" idx="52" hasCustomPrompt="1"/>
          </p:nvPr>
        </p:nvSpPr>
        <p:spPr>
          <a:xfrm>
            <a:off x="2772029" y="486833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3" name="Text Placeholder 97">
            <a:extLst>
              <a:ext uri="{FF2B5EF4-FFF2-40B4-BE49-F238E27FC236}">
                <a16:creationId xmlns:a16="http://schemas.microsoft.com/office/drawing/2014/main" id="{616D4056-5F98-5D42-8A8D-08560626E145}"/>
              </a:ext>
            </a:extLst>
          </p:cNvPr>
          <p:cNvSpPr>
            <a:spLocks noGrp="1"/>
          </p:cNvSpPr>
          <p:nvPr userDrawn="1">
            <p:ph type="body" sz="quarter" idx="38" hasCustomPrompt="1"/>
          </p:nvPr>
        </p:nvSpPr>
        <p:spPr>
          <a:xfrm>
            <a:off x="4070799" y="4546839"/>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89" name="Text Placeholder 61">
            <a:extLst>
              <a:ext uri="{FF2B5EF4-FFF2-40B4-BE49-F238E27FC236}">
                <a16:creationId xmlns:a16="http://schemas.microsoft.com/office/drawing/2014/main" id="{4F02E3FC-A398-A3E3-0ECA-A8A1C61ED4DA}"/>
              </a:ext>
            </a:extLst>
          </p:cNvPr>
          <p:cNvSpPr>
            <a:spLocks noGrp="1"/>
          </p:cNvSpPr>
          <p:nvPr userDrawn="1">
            <p:ph type="body" sz="quarter" idx="26" hasCustomPrompt="1"/>
          </p:nvPr>
        </p:nvSpPr>
        <p:spPr>
          <a:xfrm>
            <a:off x="2943701" y="5465548"/>
            <a:ext cx="1280160"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0" name="Text Placeholder 63">
            <a:extLst>
              <a:ext uri="{FF2B5EF4-FFF2-40B4-BE49-F238E27FC236}">
                <a16:creationId xmlns:a16="http://schemas.microsoft.com/office/drawing/2014/main" id="{AF627030-2DCF-9DA1-DB4E-EC8AA8265BEC}"/>
              </a:ext>
            </a:extLst>
          </p:cNvPr>
          <p:cNvSpPr>
            <a:spLocks noGrp="1"/>
          </p:cNvSpPr>
          <p:nvPr userDrawn="1">
            <p:ph type="body" sz="quarter" idx="27" hasCustomPrompt="1"/>
          </p:nvPr>
        </p:nvSpPr>
        <p:spPr>
          <a:xfrm>
            <a:off x="2943701" y="5953229"/>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57" name="Text Placeholder 5">
            <a:extLst>
              <a:ext uri="{FF2B5EF4-FFF2-40B4-BE49-F238E27FC236}">
                <a16:creationId xmlns:a16="http://schemas.microsoft.com/office/drawing/2014/main" id="{C4AF0805-0FC2-7B09-EA4F-BF7CE80CE69E}"/>
              </a:ext>
            </a:extLst>
          </p:cNvPr>
          <p:cNvSpPr>
            <a:spLocks noGrp="1"/>
          </p:cNvSpPr>
          <p:nvPr>
            <p:ph type="body" sz="quarter" idx="53" hasCustomPrompt="1"/>
          </p:nvPr>
        </p:nvSpPr>
        <p:spPr>
          <a:xfrm>
            <a:off x="5697529" y="459857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92" name="Text Placeholder 61">
            <a:extLst>
              <a:ext uri="{FF2B5EF4-FFF2-40B4-BE49-F238E27FC236}">
                <a16:creationId xmlns:a16="http://schemas.microsoft.com/office/drawing/2014/main" id="{11CD16D6-010B-3E00-E346-C449BE8A103F}"/>
              </a:ext>
            </a:extLst>
          </p:cNvPr>
          <p:cNvSpPr>
            <a:spLocks noGrp="1"/>
          </p:cNvSpPr>
          <p:nvPr userDrawn="1">
            <p:ph type="body" sz="quarter" idx="29" hasCustomPrompt="1"/>
          </p:nvPr>
        </p:nvSpPr>
        <p:spPr>
          <a:xfrm>
            <a:off x="5840980" y="5211225"/>
            <a:ext cx="1348182"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3" name="Text Placeholder 63">
            <a:extLst>
              <a:ext uri="{FF2B5EF4-FFF2-40B4-BE49-F238E27FC236}">
                <a16:creationId xmlns:a16="http://schemas.microsoft.com/office/drawing/2014/main" id="{60EAE46B-6724-AB6B-191E-6CCB8917DA70}"/>
              </a:ext>
            </a:extLst>
          </p:cNvPr>
          <p:cNvSpPr>
            <a:spLocks noGrp="1"/>
          </p:cNvSpPr>
          <p:nvPr userDrawn="1">
            <p:ph type="body" sz="quarter" idx="30" hasCustomPrompt="1"/>
          </p:nvPr>
        </p:nvSpPr>
        <p:spPr>
          <a:xfrm>
            <a:off x="5840980" y="5698906"/>
            <a:ext cx="1348182"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7" name="Text Placeholder 97">
            <a:extLst>
              <a:ext uri="{FF2B5EF4-FFF2-40B4-BE49-F238E27FC236}">
                <a16:creationId xmlns:a16="http://schemas.microsoft.com/office/drawing/2014/main" id="{C668B3C1-868A-2098-CD67-28AEB3250032}"/>
              </a:ext>
            </a:extLst>
          </p:cNvPr>
          <p:cNvSpPr>
            <a:spLocks noGrp="1"/>
          </p:cNvSpPr>
          <p:nvPr userDrawn="1">
            <p:ph type="body" sz="quarter" idx="42" hasCustomPrompt="1"/>
          </p:nvPr>
        </p:nvSpPr>
        <p:spPr>
          <a:xfrm>
            <a:off x="6971098" y="580991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5" name="Text Placeholder 5">
            <a:extLst>
              <a:ext uri="{FF2B5EF4-FFF2-40B4-BE49-F238E27FC236}">
                <a16:creationId xmlns:a16="http://schemas.microsoft.com/office/drawing/2014/main" id="{4BB22A85-B877-39A1-C018-64A3FEDCCC68}"/>
              </a:ext>
            </a:extLst>
          </p:cNvPr>
          <p:cNvSpPr>
            <a:spLocks noGrp="1"/>
          </p:cNvSpPr>
          <p:nvPr>
            <p:ph type="body" sz="quarter" idx="56" hasCustomPrompt="1"/>
          </p:nvPr>
        </p:nvSpPr>
        <p:spPr>
          <a:xfrm>
            <a:off x="6456687" y="1620863"/>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72" name="Text Placeholder 61">
            <a:extLst>
              <a:ext uri="{FF2B5EF4-FFF2-40B4-BE49-F238E27FC236}">
                <a16:creationId xmlns:a16="http://schemas.microsoft.com/office/drawing/2014/main" id="{6CEEACE9-8EE4-FC32-AF27-4B73BC93D379}"/>
              </a:ext>
            </a:extLst>
          </p:cNvPr>
          <p:cNvSpPr>
            <a:spLocks noGrp="1"/>
          </p:cNvSpPr>
          <p:nvPr userDrawn="1">
            <p:ph type="body" sz="quarter" idx="17" hasCustomPrompt="1"/>
          </p:nvPr>
        </p:nvSpPr>
        <p:spPr>
          <a:xfrm>
            <a:off x="6631548" y="2244785"/>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3" name="Text Placeholder 63">
            <a:extLst>
              <a:ext uri="{FF2B5EF4-FFF2-40B4-BE49-F238E27FC236}">
                <a16:creationId xmlns:a16="http://schemas.microsoft.com/office/drawing/2014/main" id="{BB7F9FF1-7617-3B39-E510-593E236FBA7E}"/>
              </a:ext>
            </a:extLst>
          </p:cNvPr>
          <p:cNvSpPr>
            <a:spLocks noGrp="1"/>
          </p:cNvSpPr>
          <p:nvPr userDrawn="1">
            <p:ph type="body" sz="quarter" idx="18" hasCustomPrompt="1"/>
          </p:nvPr>
        </p:nvSpPr>
        <p:spPr>
          <a:xfrm>
            <a:off x="6631548" y="2717225"/>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104" name="Text Placeholder 97">
            <a:extLst>
              <a:ext uri="{FF2B5EF4-FFF2-40B4-BE49-F238E27FC236}">
                <a16:creationId xmlns:a16="http://schemas.microsoft.com/office/drawing/2014/main" id="{0CD90A5F-4D3D-6BB1-B8CE-765DCC95EC90}"/>
              </a:ext>
            </a:extLst>
          </p:cNvPr>
          <p:cNvSpPr>
            <a:spLocks noGrp="1"/>
          </p:cNvSpPr>
          <p:nvPr userDrawn="1">
            <p:ph type="body" sz="quarter" idx="39" hasCustomPrompt="1"/>
          </p:nvPr>
        </p:nvSpPr>
        <p:spPr>
          <a:xfrm>
            <a:off x="7748705" y="2909287"/>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61" name="Text Placeholder 5">
            <a:extLst>
              <a:ext uri="{FF2B5EF4-FFF2-40B4-BE49-F238E27FC236}">
                <a16:creationId xmlns:a16="http://schemas.microsoft.com/office/drawing/2014/main" id="{82F7A4E9-C42A-A2A2-A151-F766779E3962}"/>
              </a:ext>
            </a:extLst>
          </p:cNvPr>
          <p:cNvSpPr>
            <a:spLocks noGrp="1"/>
          </p:cNvSpPr>
          <p:nvPr>
            <p:ph type="body" sz="quarter" idx="54" hasCustomPrompt="1"/>
          </p:nvPr>
        </p:nvSpPr>
        <p:spPr>
          <a:xfrm>
            <a:off x="8236399" y="4614369"/>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6" name="Text Placeholder 97">
            <a:extLst>
              <a:ext uri="{FF2B5EF4-FFF2-40B4-BE49-F238E27FC236}">
                <a16:creationId xmlns:a16="http://schemas.microsoft.com/office/drawing/2014/main" id="{51E633B7-1E95-92E2-7DDC-9A7B9E70B756}"/>
              </a:ext>
            </a:extLst>
          </p:cNvPr>
          <p:cNvSpPr>
            <a:spLocks noGrp="1"/>
          </p:cNvSpPr>
          <p:nvPr userDrawn="1">
            <p:ph type="body" sz="quarter" idx="41" hasCustomPrompt="1"/>
          </p:nvPr>
        </p:nvSpPr>
        <p:spPr>
          <a:xfrm>
            <a:off x="9479259" y="4328031"/>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95" name="Text Placeholder 61">
            <a:extLst>
              <a:ext uri="{FF2B5EF4-FFF2-40B4-BE49-F238E27FC236}">
                <a16:creationId xmlns:a16="http://schemas.microsoft.com/office/drawing/2014/main" id="{5FCDC069-8B0F-C8F3-14E9-43A09900CB95}"/>
              </a:ext>
            </a:extLst>
          </p:cNvPr>
          <p:cNvSpPr>
            <a:spLocks noGrp="1"/>
          </p:cNvSpPr>
          <p:nvPr userDrawn="1">
            <p:ph type="body" sz="quarter" idx="32" hasCustomPrompt="1"/>
          </p:nvPr>
        </p:nvSpPr>
        <p:spPr>
          <a:xfrm>
            <a:off x="8361036" y="5369722"/>
            <a:ext cx="1378359" cy="481857"/>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96" name="Text Placeholder 63">
            <a:extLst>
              <a:ext uri="{FF2B5EF4-FFF2-40B4-BE49-F238E27FC236}">
                <a16:creationId xmlns:a16="http://schemas.microsoft.com/office/drawing/2014/main" id="{CCA209C9-0DFE-4936-4192-BC3D167ABED8}"/>
              </a:ext>
            </a:extLst>
          </p:cNvPr>
          <p:cNvSpPr>
            <a:spLocks noGrp="1"/>
          </p:cNvSpPr>
          <p:nvPr userDrawn="1">
            <p:ph type="body" sz="quarter" idx="33" hasCustomPrompt="1"/>
          </p:nvPr>
        </p:nvSpPr>
        <p:spPr>
          <a:xfrm>
            <a:off x="8361036" y="5857403"/>
            <a:ext cx="1378359"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sp>
        <p:nvSpPr>
          <p:cNvPr id="63" name="Text Placeholder 5">
            <a:extLst>
              <a:ext uri="{FF2B5EF4-FFF2-40B4-BE49-F238E27FC236}">
                <a16:creationId xmlns:a16="http://schemas.microsoft.com/office/drawing/2014/main" id="{89D6F33A-39E4-F20B-73C8-F48B2A375F86}"/>
              </a:ext>
            </a:extLst>
          </p:cNvPr>
          <p:cNvSpPr>
            <a:spLocks noGrp="1"/>
          </p:cNvSpPr>
          <p:nvPr>
            <p:ph type="body" sz="quarter" idx="55" hasCustomPrompt="1"/>
          </p:nvPr>
        </p:nvSpPr>
        <p:spPr>
          <a:xfrm>
            <a:off x="9442443" y="2600480"/>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800" b="1" cap="all" baseline="0" dirty="0">
                <a:solidFill>
                  <a:sysClr val="windowText" lastClr="000000"/>
                </a:solidFill>
              </a:defRPr>
            </a:lvl1pPr>
          </a:lstStyle>
          <a:p>
            <a:pPr marL="0" lvl="0" algn="ctr"/>
            <a:r>
              <a:rPr lang="en-US" noProof="0"/>
              <a:t>ADD TEXT</a:t>
            </a:r>
          </a:p>
        </p:txBody>
      </p:sp>
      <p:sp>
        <p:nvSpPr>
          <p:cNvPr id="105" name="Text Placeholder 97">
            <a:extLst>
              <a:ext uri="{FF2B5EF4-FFF2-40B4-BE49-F238E27FC236}">
                <a16:creationId xmlns:a16="http://schemas.microsoft.com/office/drawing/2014/main" id="{BC978A5E-BA57-D579-B645-8427AD22EA44}"/>
              </a:ext>
            </a:extLst>
          </p:cNvPr>
          <p:cNvSpPr>
            <a:spLocks noGrp="1"/>
          </p:cNvSpPr>
          <p:nvPr userDrawn="1">
            <p:ph type="body" sz="quarter" idx="40" hasCustomPrompt="1"/>
          </p:nvPr>
        </p:nvSpPr>
        <p:spPr>
          <a:xfrm>
            <a:off x="10752251" y="2307353"/>
            <a:ext cx="630936" cy="630936"/>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800" b="1">
                <a:ln w="0">
                  <a:noFill/>
                </a:ln>
                <a:solidFill>
                  <a:schemeClr val="tx1"/>
                </a:solidFill>
              </a:defRPr>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noProof="0"/>
              <a:t>#</a:t>
            </a:r>
          </a:p>
        </p:txBody>
      </p:sp>
      <p:sp>
        <p:nvSpPr>
          <p:cNvPr id="75" name="Text Placeholder 61">
            <a:extLst>
              <a:ext uri="{FF2B5EF4-FFF2-40B4-BE49-F238E27FC236}">
                <a16:creationId xmlns:a16="http://schemas.microsoft.com/office/drawing/2014/main" id="{B6F832EC-808B-6975-C6A4-504CA92D4C2B}"/>
              </a:ext>
            </a:extLst>
          </p:cNvPr>
          <p:cNvSpPr>
            <a:spLocks noGrp="1"/>
          </p:cNvSpPr>
          <p:nvPr userDrawn="1">
            <p:ph type="body" sz="quarter" idx="20" hasCustomPrompt="1"/>
          </p:nvPr>
        </p:nvSpPr>
        <p:spPr>
          <a:xfrm>
            <a:off x="9609126" y="3233383"/>
            <a:ext cx="1280160" cy="475432"/>
          </a:xfrm>
        </p:spPr>
        <p:txBody>
          <a:bodyPr>
            <a:noAutofit/>
          </a:bodyPr>
          <a:lstStyle>
            <a:lvl1pPr marL="0" indent="0" algn="ctr">
              <a:buNone/>
              <a:defRPr sz="12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noProof="0"/>
              <a:t>Add text here</a:t>
            </a:r>
          </a:p>
        </p:txBody>
      </p:sp>
      <p:sp>
        <p:nvSpPr>
          <p:cNvPr id="76" name="Text Placeholder 63">
            <a:extLst>
              <a:ext uri="{FF2B5EF4-FFF2-40B4-BE49-F238E27FC236}">
                <a16:creationId xmlns:a16="http://schemas.microsoft.com/office/drawing/2014/main" id="{133A3E42-95A8-F5D9-0568-81B074FC5EBA}"/>
              </a:ext>
            </a:extLst>
          </p:cNvPr>
          <p:cNvSpPr>
            <a:spLocks noGrp="1"/>
          </p:cNvSpPr>
          <p:nvPr userDrawn="1">
            <p:ph type="body" sz="quarter" idx="21" hasCustomPrompt="1"/>
          </p:nvPr>
        </p:nvSpPr>
        <p:spPr>
          <a:xfrm>
            <a:off x="9609126" y="3705823"/>
            <a:ext cx="1280160" cy="206582"/>
          </a:xfrm>
        </p:spPr>
        <p:txBody>
          <a:bodyPr lIns="0" tIns="0" rIns="0">
            <a:noAutofit/>
          </a:bodyPr>
          <a:lstStyle>
            <a:lvl1pPr marL="0" indent="0" algn="ctr">
              <a:buNone/>
              <a:defRPr sz="1000"/>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US" noProof="0"/>
              <a:t>Add text here</a:t>
            </a:r>
          </a:p>
        </p:txBody>
      </p:sp>
      <p:grpSp>
        <p:nvGrpSpPr>
          <p:cNvPr id="111" name="Group 110">
            <a:extLst>
              <a:ext uri="{FF2B5EF4-FFF2-40B4-BE49-F238E27FC236}">
                <a16:creationId xmlns:a16="http://schemas.microsoft.com/office/drawing/2014/main" id="{3DF54CD3-BB3E-E782-CD8E-51009C4C983B}"/>
              </a:ext>
              <a:ext uri="{C183D7F6-B498-43B3-948B-1728B52AA6E4}">
                <adec:decorative xmlns:adec="http://schemas.microsoft.com/office/drawing/2017/decorative" val="1"/>
              </a:ext>
            </a:extLst>
          </p:cNvPr>
          <p:cNvGrpSpPr/>
          <p:nvPr userDrawn="1"/>
        </p:nvGrpSpPr>
        <p:grpSpPr>
          <a:xfrm>
            <a:off x="904788" y="2454293"/>
            <a:ext cx="952774" cy="952774"/>
            <a:chOff x="1439932" y="5704678"/>
            <a:chExt cx="528220" cy="528220"/>
          </a:xfrm>
        </p:grpSpPr>
        <p:sp>
          <p:nvSpPr>
            <p:cNvPr id="112" name="Rounded Rectangle 22">
              <a:extLst>
                <a:ext uri="{FF2B5EF4-FFF2-40B4-BE49-F238E27FC236}">
                  <a16:creationId xmlns:a16="http://schemas.microsoft.com/office/drawing/2014/main" id="{AF537999-FC7A-D972-3F60-688A6E291ABB}"/>
                </a:ext>
              </a:extLst>
            </p:cNvPr>
            <p:cNvSpPr/>
            <p:nvPr/>
          </p:nvSpPr>
          <p:spPr>
            <a:xfrm>
              <a:off x="1584325" y="5946775"/>
              <a:ext cx="231775" cy="257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13" name="Graphic 112" descr="Beaker outline">
              <a:extLst>
                <a:ext uri="{FF2B5EF4-FFF2-40B4-BE49-F238E27FC236}">
                  <a16:creationId xmlns:a16="http://schemas.microsoft.com/office/drawing/2014/main" id="{0B68F278-EA7A-A028-E6FE-49BCB80C0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9932" y="5704678"/>
              <a:ext cx="528220" cy="528220"/>
            </a:xfrm>
            <a:prstGeom prst="rect">
              <a:avLst/>
            </a:prstGeom>
          </p:spPr>
        </p:pic>
      </p:grpSp>
      <p:grpSp>
        <p:nvGrpSpPr>
          <p:cNvPr id="25" name="Group 24">
            <a:extLst>
              <a:ext uri="{FF2B5EF4-FFF2-40B4-BE49-F238E27FC236}">
                <a16:creationId xmlns:a16="http://schemas.microsoft.com/office/drawing/2014/main" id="{DA472485-8431-4413-76EE-E60ECE8C4CCA}"/>
              </a:ext>
              <a:ext uri="{C183D7F6-B498-43B3-948B-1728B52AA6E4}">
                <adec:decorative xmlns:adec="http://schemas.microsoft.com/office/drawing/2017/decorative" val="1"/>
              </a:ext>
            </a:extLst>
          </p:cNvPr>
          <p:cNvGrpSpPr/>
          <p:nvPr userDrawn="1"/>
        </p:nvGrpSpPr>
        <p:grpSpPr>
          <a:xfrm>
            <a:off x="2664150" y="3684053"/>
            <a:ext cx="952774" cy="952774"/>
            <a:chOff x="2951231" y="3465853"/>
            <a:chExt cx="528220" cy="528220"/>
          </a:xfrm>
        </p:grpSpPr>
        <p:sp>
          <p:nvSpPr>
            <p:cNvPr id="26" name="Triangle 25">
              <a:extLst>
                <a:ext uri="{FF2B5EF4-FFF2-40B4-BE49-F238E27FC236}">
                  <a16:creationId xmlns:a16="http://schemas.microsoft.com/office/drawing/2014/main" id="{E67F9920-7336-E2C5-FDBA-ED51BB31268E}"/>
                </a:ext>
              </a:extLst>
            </p:cNvPr>
            <p:cNvSpPr/>
            <p:nvPr/>
          </p:nvSpPr>
          <p:spPr>
            <a:xfrm>
              <a:off x="3117064" y="3719958"/>
              <a:ext cx="196553" cy="24110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7" name="Graphic 26" descr="Flask outline">
              <a:extLst>
                <a:ext uri="{FF2B5EF4-FFF2-40B4-BE49-F238E27FC236}">
                  <a16:creationId xmlns:a16="http://schemas.microsoft.com/office/drawing/2014/main" id="{F4815F2C-6ED5-865C-6B4B-80AFD725C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1231" y="3465853"/>
              <a:ext cx="528220" cy="528220"/>
            </a:xfrm>
            <a:prstGeom prst="rect">
              <a:avLst/>
            </a:prstGeom>
          </p:spPr>
        </p:pic>
      </p:grpSp>
      <p:grpSp>
        <p:nvGrpSpPr>
          <p:cNvPr id="28" name="Group 27">
            <a:extLst>
              <a:ext uri="{FF2B5EF4-FFF2-40B4-BE49-F238E27FC236}">
                <a16:creationId xmlns:a16="http://schemas.microsoft.com/office/drawing/2014/main" id="{71EE792B-79B1-50C3-343A-E3F4D5402B9B}"/>
              </a:ext>
              <a:ext uri="{C183D7F6-B498-43B3-948B-1728B52AA6E4}">
                <adec:decorative xmlns:adec="http://schemas.microsoft.com/office/drawing/2017/decorative" val="1"/>
              </a:ext>
            </a:extLst>
          </p:cNvPr>
          <p:cNvGrpSpPr/>
          <p:nvPr userDrawn="1"/>
        </p:nvGrpSpPr>
        <p:grpSpPr>
          <a:xfrm>
            <a:off x="3938315" y="1480066"/>
            <a:ext cx="952774" cy="952774"/>
            <a:chOff x="4289303" y="1663393"/>
            <a:chExt cx="528220" cy="528220"/>
          </a:xfrm>
        </p:grpSpPr>
        <p:sp>
          <p:nvSpPr>
            <p:cNvPr id="29" name="Triangle 28">
              <a:extLst>
                <a:ext uri="{FF2B5EF4-FFF2-40B4-BE49-F238E27FC236}">
                  <a16:creationId xmlns:a16="http://schemas.microsoft.com/office/drawing/2014/main" id="{F8552807-4426-A927-ECE6-5AC796EC0C35}"/>
                </a:ext>
              </a:extLst>
            </p:cNvPr>
            <p:cNvSpPr/>
            <p:nvPr/>
          </p:nvSpPr>
          <p:spPr>
            <a:xfrm>
              <a:off x="4413250" y="1775103"/>
              <a:ext cx="174625" cy="14605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0" name="Graphic 29" descr="Mountains outline">
              <a:extLst>
                <a:ext uri="{FF2B5EF4-FFF2-40B4-BE49-F238E27FC236}">
                  <a16:creationId xmlns:a16="http://schemas.microsoft.com/office/drawing/2014/main" id="{DAB608FC-C0B8-B163-AE89-433F36BD1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9303" y="1663393"/>
              <a:ext cx="528220" cy="528220"/>
            </a:xfrm>
            <a:prstGeom prst="rect">
              <a:avLst/>
            </a:prstGeom>
          </p:spPr>
        </p:pic>
      </p:grpSp>
      <p:grpSp>
        <p:nvGrpSpPr>
          <p:cNvPr id="59" name="Group 58">
            <a:extLst>
              <a:ext uri="{FF2B5EF4-FFF2-40B4-BE49-F238E27FC236}">
                <a16:creationId xmlns:a16="http://schemas.microsoft.com/office/drawing/2014/main" id="{D99B50B6-EFD7-4DFA-6C2D-453341A8DCED}"/>
              </a:ext>
              <a:ext uri="{C183D7F6-B498-43B3-948B-1728B52AA6E4}">
                <adec:decorative xmlns:adec="http://schemas.microsoft.com/office/drawing/2017/decorative" val="1"/>
              </a:ext>
            </a:extLst>
          </p:cNvPr>
          <p:cNvGrpSpPr/>
          <p:nvPr userDrawn="1"/>
        </p:nvGrpSpPr>
        <p:grpSpPr>
          <a:xfrm>
            <a:off x="4622277" y="5047462"/>
            <a:ext cx="805762" cy="805762"/>
            <a:chOff x="4622277" y="5047462"/>
            <a:chExt cx="805762" cy="805762"/>
          </a:xfrm>
        </p:grpSpPr>
        <p:sp>
          <p:nvSpPr>
            <p:cNvPr id="48" name="Oval 47">
              <a:extLst>
                <a:ext uri="{FF2B5EF4-FFF2-40B4-BE49-F238E27FC236}">
                  <a16:creationId xmlns:a16="http://schemas.microsoft.com/office/drawing/2014/main" id="{B5628EA7-1F58-28ED-D2BF-911EDFF9C1AE}"/>
                </a:ext>
                <a:ext uri="{C183D7F6-B498-43B3-948B-1728B52AA6E4}">
                  <adec:decorative xmlns:adec="http://schemas.microsoft.com/office/drawing/2017/decorative" val="1"/>
                </a:ext>
              </a:extLst>
            </p:cNvPr>
            <p:cNvSpPr/>
            <p:nvPr userDrawn="1"/>
          </p:nvSpPr>
          <p:spPr>
            <a:xfrm>
              <a:off x="4682503" y="5096114"/>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B4B798C8-1467-0056-A809-6782DE79ABB4}"/>
                </a:ext>
                <a:ext uri="{C183D7F6-B498-43B3-948B-1728B52AA6E4}">
                  <adec:decorative xmlns:adec="http://schemas.microsoft.com/office/drawing/2017/decorative" val="1"/>
                </a:ext>
              </a:extLst>
            </p:cNvPr>
            <p:cNvGrpSpPr/>
            <p:nvPr userDrawn="1"/>
          </p:nvGrpSpPr>
          <p:grpSpPr>
            <a:xfrm>
              <a:off x="4622277" y="5047462"/>
              <a:ext cx="805762" cy="805762"/>
              <a:chOff x="4754023" y="5074814"/>
              <a:chExt cx="528220" cy="528220"/>
            </a:xfrm>
          </p:grpSpPr>
          <p:sp>
            <p:nvSpPr>
              <p:cNvPr id="19" name="Oval 18">
                <a:extLst>
                  <a:ext uri="{FF2B5EF4-FFF2-40B4-BE49-F238E27FC236}">
                    <a16:creationId xmlns:a16="http://schemas.microsoft.com/office/drawing/2014/main" id="{0B213240-4F8D-98CD-565D-2EC9BEDADC1B}"/>
                  </a:ext>
                </a:extLst>
              </p:cNvPr>
              <p:cNvSpPr/>
              <p:nvPr/>
            </p:nvSpPr>
            <p:spPr>
              <a:xfrm>
                <a:off x="4997450" y="5334000"/>
                <a:ext cx="47625" cy="476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1" name="Graphic 20" descr="Stopwatch 50% outline">
                <a:extLst>
                  <a:ext uri="{FF2B5EF4-FFF2-40B4-BE49-F238E27FC236}">
                    <a16:creationId xmlns:a16="http://schemas.microsoft.com/office/drawing/2014/main" id="{46885AC9-7CD3-8BC1-E57A-61B4E8C1E1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4023" y="5074814"/>
                <a:ext cx="528220" cy="528220"/>
              </a:xfrm>
              <a:prstGeom prst="rect">
                <a:avLst/>
              </a:prstGeom>
            </p:spPr>
          </p:pic>
        </p:grpSp>
      </p:grpSp>
      <p:grpSp>
        <p:nvGrpSpPr>
          <p:cNvPr id="8" name="Group 7">
            <a:extLst>
              <a:ext uri="{FF2B5EF4-FFF2-40B4-BE49-F238E27FC236}">
                <a16:creationId xmlns:a16="http://schemas.microsoft.com/office/drawing/2014/main" id="{63C61C0D-B53E-B284-0E62-9A7696BD9534}"/>
              </a:ext>
              <a:ext uri="{C183D7F6-B498-43B3-948B-1728B52AA6E4}">
                <adec:decorative xmlns:adec="http://schemas.microsoft.com/office/drawing/2017/decorative" val="1"/>
              </a:ext>
            </a:extLst>
          </p:cNvPr>
          <p:cNvGrpSpPr/>
          <p:nvPr userDrawn="1"/>
        </p:nvGrpSpPr>
        <p:grpSpPr>
          <a:xfrm>
            <a:off x="6561140" y="3547070"/>
            <a:ext cx="952774" cy="991627"/>
            <a:chOff x="6561140" y="3547070"/>
            <a:chExt cx="952774" cy="991627"/>
          </a:xfrm>
        </p:grpSpPr>
        <p:sp>
          <p:nvSpPr>
            <p:cNvPr id="49" name="Oval 48">
              <a:extLst>
                <a:ext uri="{FF2B5EF4-FFF2-40B4-BE49-F238E27FC236}">
                  <a16:creationId xmlns:a16="http://schemas.microsoft.com/office/drawing/2014/main" id="{1ED6A410-8C78-CE05-2EF9-C9A68C64C280}"/>
                </a:ext>
                <a:ext uri="{C183D7F6-B498-43B3-948B-1728B52AA6E4}">
                  <adec:decorative xmlns:adec="http://schemas.microsoft.com/office/drawing/2017/decorative" val="1"/>
                </a:ext>
              </a:extLst>
            </p:cNvPr>
            <p:cNvSpPr/>
            <p:nvPr userDrawn="1"/>
          </p:nvSpPr>
          <p:spPr>
            <a:xfrm>
              <a:off x="6681053" y="3547070"/>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5" name="Group 14">
              <a:extLst>
                <a:ext uri="{FF2B5EF4-FFF2-40B4-BE49-F238E27FC236}">
                  <a16:creationId xmlns:a16="http://schemas.microsoft.com/office/drawing/2014/main" id="{2BA5654A-7FC5-4977-C6AD-476320F5D90E}"/>
                </a:ext>
                <a:ext uri="{C183D7F6-B498-43B3-948B-1728B52AA6E4}">
                  <adec:decorative xmlns:adec="http://schemas.microsoft.com/office/drawing/2017/decorative" val="1"/>
                </a:ext>
              </a:extLst>
            </p:cNvPr>
            <p:cNvGrpSpPr/>
            <p:nvPr userDrawn="1"/>
          </p:nvGrpSpPr>
          <p:grpSpPr>
            <a:xfrm>
              <a:off x="6561140" y="3585923"/>
              <a:ext cx="952774" cy="952774"/>
              <a:chOff x="6747063" y="4036055"/>
              <a:chExt cx="528220" cy="528220"/>
            </a:xfrm>
          </p:grpSpPr>
          <p:sp>
            <p:nvSpPr>
              <p:cNvPr id="16" name="Rounded Rectangle 15">
                <a:extLst>
                  <a:ext uri="{FF2B5EF4-FFF2-40B4-BE49-F238E27FC236}">
                    <a16:creationId xmlns:a16="http://schemas.microsoft.com/office/drawing/2014/main" id="{C21946C9-9EAF-4B63-599A-FC4E42672D69}"/>
                  </a:ext>
                </a:extLst>
              </p:cNvPr>
              <p:cNvSpPr/>
              <p:nvPr/>
            </p:nvSpPr>
            <p:spPr>
              <a:xfrm>
                <a:off x="6943725" y="4137025"/>
                <a:ext cx="139700" cy="15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7" name="Graphic 16" descr="Astronaut male outline">
                <a:extLst>
                  <a:ext uri="{FF2B5EF4-FFF2-40B4-BE49-F238E27FC236}">
                    <a16:creationId xmlns:a16="http://schemas.microsoft.com/office/drawing/2014/main" id="{669C584F-84D8-2E01-04A5-78685124A4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7063" y="4036055"/>
                <a:ext cx="528220" cy="528220"/>
              </a:xfrm>
              <a:prstGeom prst="rect">
                <a:avLst/>
              </a:prstGeom>
            </p:spPr>
          </p:pic>
        </p:grpSp>
      </p:grpSp>
      <p:grpSp>
        <p:nvGrpSpPr>
          <p:cNvPr id="60" name="Group 59">
            <a:extLst>
              <a:ext uri="{FF2B5EF4-FFF2-40B4-BE49-F238E27FC236}">
                <a16:creationId xmlns:a16="http://schemas.microsoft.com/office/drawing/2014/main" id="{6149857E-2F60-360F-AF5E-6E21997C3EA4}"/>
              </a:ext>
              <a:ext uri="{C183D7F6-B498-43B3-948B-1728B52AA6E4}">
                <adec:decorative xmlns:adec="http://schemas.microsoft.com/office/drawing/2017/decorative" val="1"/>
              </a:ext>
            </a:extLst>
          </p:cNvPr>
          <p:cNvGrpSpPr/>
          <p:nvPr userDrawn="1"/>
        </p:nvGrpSpPr>
        <p:grpSpPr>
          <a:xfrm>
            <a:off x="7989572" y="1815518"/>
            <a:ext cx="952774" cy="1002186"/>
            <a:chOff x="7989572" y="1815518"/>
            <a:chExt cx="952774" cy="1002186"/>
          </a:xfrm>
        </p:grpSpPr>
        <p:sp>
          <p:nvSpPr>
            <p:cNvPr id="50" name="Oval 49">
              <a:extLst>
                <a:ext uri="{FF2B5EF4-FFF2-40B4-BE49-F238E27FC236}">
                  <a16:creationId xmlns:a16="http://schemas.microsoft.com/office/drawing/2014/main" id="{07A2D96D-82E4-1EE2-0409-4CDEBEA4176D}"/>
                </a:ext>
                <a:ext uri="{C183D7F6-B498-43B3-948B-1728B52AA6E4}">
                  <adec:decorative xmlns:adec="http://schemas.microsoft.com/office/drawing/2017/decorative" val="1"/>
                </a:ext>
              </a:extLst>
            </p:cNvPr>
            <p:cNvSpPr/>
            <p:nvPr userDrawn="1"/>
          </p:nvSpPr>
          <p:spPr>
            <a:xfrm>
              <a:off x="8156791" y="1815518"/>
              <a:ext cx="549989" cy="952774"/>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1" name="Group 40">
              <a:extLst>
                <a:ext uri="{FF2B5EF4-FFF2-40B4-BE49-F238E27FC236}">
                  <a16:creationId xmlns:a16="http://schemas.microsoft.com/office/drawing/2014/main" id="{0251065B-A02E-6D16-E39C-A8CDAB7272B8}"/>
                </a:ext>
                <a:ext uri="{C183D7F6-B498-43B3-948B-1728B52AA6E4}">
                  <adec:decorative xmlns:adec="http://schemas.microsoft.com/office/drawing/2017/decorative" val="1"/>
                </a:ext>
              </a:extLst>
            </p:cNvPr>
            <p:cNvGrpSpPr/>
            <p:nvPr userDrawn="1"/>
          </p:nvGrpSpPr>
          <p:grpSpPr>
            <a:xfrm>
              <a:off x="7989572" y="1864930"/>
              <a:ext cx="952774" cy="952774"/>
              <a:chOff x="8184330" y="2237414"/>
              <a:chExt cx="528220" cy="528220"/>
            </a:xfrm>
          </p:grpSpPr>
          <p:sp>
            <p:nvSpPr>
              <p:cNvPr id="42" name="Rounded Rectangle 41">
                <a:extLst>
                  <a:ext uri="{FF2B5EF4-FFF2-40B4-BE49-F238E27FC236}">
                    <a16:creationId xmlns:a16="http://schemas.microsoft.com/office/drawing/2014/main" id="{0E3875A7-721F-9D93-6152-34CD9E51E351}"/>
                  </a:ext>
                </a:extLst>
              </p:cNvPr>
              <p:cNvSpPr/>
              <p:nvPr/>
            </p:nvSpPr>
            <p:spPr>
              <a:xfrm>
                <a:off x="8375754" y="2552075"/>
                <a:ext cx="146154" cy="1086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3" name="Graphic 42" descr="Fluorescent Light Blub outline">
                <a:extLst>
                  <a:ext uri="{FF2B5EF4-FFF2-40B4-BE49-F238E27FC236}">
                    <a16:creationId xmlns:a16="http://schemas.microsoft.com/office/drawing/2014/main" id="{AAAAD4CF-FEF8-CD94-C24A-F58B69EA74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84330" y="2237414"/>
                <a:ext cx="528220" cy="528220"/>
              </a:xfrm>
              <a:prstGeom prst="rect">
                <a:avLst/>
              </a:prstGeom>
            </p:spPr>
          </p:pic>
        </p:grpSp>
      </p:grpSp>
      <p:grpSp>
        <p:nvGrpSpPr>
          <p:cNvPr id="36" name="Group 35">
            <a:extLst>
              <a:ext uri="{FF2B5EF4-FFF2-40B4-BE49-F238E27FC236}">
                <a16:creationId xmlns:a16="http://schemas.microsoft.com/office/drawing/2014/main" id="{EBAAFE76-32E1-9AFA-B10F-10B6FF9B1010}"/>
              </a:ext>
              <a:ext uri="{C183D7F6-B498-43B3-948B-1728B52AA6E4}">
                <adec:decorative xmlns:adec="http://schemas.microsoft.com/office/drawing/2017/decorative" val="1"/>
              </a:ext>
            </a:extLst>
          </p:cNvPr>
          <p:cNvGrpSpPr/>
          <p:nvPr userDrawn="1"/>
        </p:nvGrpSpPr>
        <p:grpSpPr>
          <a:xfrm>
            <a:off x="9340613" y="1492493"/>
            <a:ext cx="952774" cy="952774"/>
            <a:chOff x="11298880" y="3198881"/>
            <a:chExt cx="528220" cy="528220"/>
          </a:xfrm>
        </p:grpSpPr>
        <p:sp>
          <p:nvSpPr>
            <p:cNvPr id="37" name="Triangle 36">
              <a:extLst>
                <a:ext uri="{FF2B5EF4-FFF2-40B4-BE49-F238E27FC236}">
                  <a16:creationId xmlns:a16="http://schemas.microsoft.com/office/drawing/2014/main" id="{7EC20B07-2082-1525-F73C-72C3AEFD7AEF}"/>
                </a:ext>
              </a:extLst>
            </p:cNvPr>
            <p:cNvSpPr/>
            <p:nvPr/>
          </p:nvSpPr>
          <p:spPr>
            <a:xfrm rot="2647120">
              <a:off x="11709901" y="3241598"/>
              <a:ext cx="89654" cy="5344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8" name="Group 37">
              <a:extLst>
                <a:ext uri="{FF2B5EF4-FFF2-40B4-BE49-F238E27FC236}">
                  <a16:creationId xmlns:a16="http://schemas.microsoft.com/office/drawing/2014/main" id="{30A6CB04-7F44-2656-B5C0-BA19CF4A55EF}"/>
                </a:ext>
              </a:extLst>
            </p:cNvPr>
            <p:cNvGrpSpPr/>
            <p:nvPr/>
          </p:nvGrpSpPr>
          <p:grpSpPr>
            <a:xfrm>
              <a:off x="11298880" y="3198881"/>
              <a:ext cx="528220" cy="528220"/>
              <a:chOff x="11298880" y="3198881"/>
              <a:chExt cx="528220" cy="528220"/>
            </a:xfrm>
          </p:grpSpPr>
          <p:sp>
            <p:nvSpPr>
              <p:cNvPr id="39" name="Oval 38">
                <a:extLst>
                  <a:ext uri="{FF2B5EF4-FFF2-40B4-BE49-F238E27FC236}">
                    <a16:creationId xmlns:a16="http://schemas.microsoft.com/office/drawing/2014/main" id="{DDE88159-7C0D-0ECA-4691-159E9F72B0C3}"/>
                  </a:ext>
                </a:extLst>
              </p:cNvPr>
              <p:cNvSpPr/>
              <p:nvPr/>
            </p:nvSpPr>
            <p:spPr>
              <a:xfrm>
                <a:off x="11623675" y="3327400"/>
                <a:ext cx="73025" cy="730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 name="Graphic 39" descr="Rocket outline">
                <a:extLst>
                  <a:ext uri="{FF2B5EF4-FFF2-40B4-BE49-F238E27FC236}">
                    <a16:creationId xmlns:a16="http://schemas.microsoft.com/office/drawing/2014/main" id="{31D8AE9C-6DAE-18D0-4E11-D1847BFA3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98880" y="3198881"/>
                <a:ext cx="528220" cy="528220"/>
              </a:xfrm>
              <a:prstGeom prst="rect">
                <a:avLst/>
              </a:prstGeom>
            </p:spPr>
          </p:pic>
        </p:grpSp>
      </p:grpSp>
      <p:grpSp>
        <p:nvGrpSpPr>
          <p:cNvPr id="31" name="Group 30">
            <a:extLst>
              <a:ext uri="{FF2B5EF4-FFF2-40B4-BE49-F238E27FC236}">
                <a16:creationId xmlns:a16="http://schemas.microsoft.com/office/drawing/2014/main" id="{3E151E43-388D-1379-0C86-3B16B7D21A20}"/>
              </a:ext>
              <a:ext uri="{C183D7F6-B498-43B3-948B-1728B52AA6E4}">
                <adec:decorative xmlns:adec="http://schemas.microsoft.com/office/drawing/2017/decorative" val="1"/>
              </a:ext>
            </a:extLst>
          </p:cNvPr>
          <p:cNvGrpSpPr/>
          <p:nvPr userDrawn="1"/>
        </p:nvGrpSpPr>
        <p:grpSpPr>
          <a:xfrm>
            <a:off x="10415559" y="4602158"/>
            <a:ext cx="952774" cy="952774"/>
            <a:chOff x="8712550" y="4007070"/>
            <a:chExt cx="528220" cy="528220"/>
          </a:xfrm>
        </p:grpSpPr>
        <p:sp>
          <p:nvSpPr>
            <p:cNvPr id="32" name="Oval 31">
              <a:extLst>
                <a:ext uri="{FF2B5EF4-FFF2-40B4-BE49-F238E27FC236}">
                  <a16:creationId xmlns:a16="http://schemas.microsoft.com/office/drawing/2014/main" id="{A684B467-F2BC-E2CA-C1D8-58E2B8928DE0}"/>
                </a:ext>
              </a:extLst>
            </p:cNvPr>
            <p:cNvSpPr/>
            <p:nvPr/>
          </p:nvSpPr>
          <p:spPr>
            <a:xfrm>
              <a:off x="9051925" y="420052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3" name="Group 32">
              <a:extLst>
                <a:ext uri="{FF2B5EF4-FFF2-40B4-BE49-F238E27FC236}">
                  <a16:creationId xmlns:a16="http://schemas.microsoft.com/office/drawing/2014/main" id="{FC8A76DE-D6B4-E7E8-9BFC-5047FA2FBC9E}"/>
                </a:ext>
              </a:extLst>
            </p:cNvPr>
            <p:cNvGrpSpPr/>
            <p:nvPr/>
          </p:nvGrpSpPr>
          <p:grpSpPr>
            <a:xfrm>
              <a:off x="8712550" y="4007070"/>
              <a:ext cx="528220" cy="528220"/>
              <a:chOff x="8712550" y="4007070"/>
              <a:chExt cx="528220" cy="528220"/>
            </a:xfrm>
          </p:grpSpPr>
          <p:sp>
            <p:nvSpPr>
              <p:cNvPr id="34" name="Oval 33">
                <a:extLst>
                  <a:ext uri="{FF2B5EF4-FFF2-40B4-BE49-F238E27FC236}">
                    <a16:creationId xmlns:a16="http://schemas.microsoft.com/office/drawing/2014/main" id="{F7CB0088-71D9-B173-01F3-643D37EA15A1}"/>
                  </a:ext>
                </a:extLst>
              </p:cNvPr>
              <p:cNvSpPr/>
              <p:nvPr/>
            </p:nvSpPr>
            <p:spPr>
              <a:xfrm>
                <a:off x="8858250" y="4162425"/>
                <a:ext cx="123825" cy="1238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5" name="Graphic 34" descr="Test Dummy outline">
                <a:extLst>
                  <a:ext uri="{FF2B5EF4-FFF2-40B4-BE49-F238E27FC236}">
                    <a16:creationId xmlns:a16="http://schemas.microsoft.com/office/drawing/2014/main" id="{FFF4E145-FBE6-1035-8727-3E5365516D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2550" y="4007070"/>
                <a:ext cx="528220" cy="528220"/>
              </a:xfrm>
              <a:prstGeom prst="rect">
                <a:avLst/>
              </a:prstGeom>
            </p:spPr>
          </p:pic>
        </p:grpSp>
      </p:grpSp>
      <p:grpSp>
        <p:nvGrpSpPr>
          <p:cNvPr id="58" name="Group 57">
            <a:extLst>
              <a:ext uri="{FF2B5EF4-FFF2-40B4-BE49-F238E27FC236}">
                <a16:creationId xmlns:a16="http://schemas.microsoft.com/office/drawing/2014/main" id="{09AD1300-26B6-4618-9923-C9763BEA8E46}"/>
              </a:ext>
              <a:ext uri="{C183D7F6-B498-43B3-948B-1728B52AA6E4}">
                <adec:decorative xmlns:adec="http://schemas.microsoft.com/office/drawing/2017/decorative" val="1"/>
              </a:ext>
            </a:extLst>
          </p:cNvPr>
          <p:cNvGrpSpPr/>
          <p:nvPr userDrawn="1"/>
        </p:nvGrpSpPr>
        <p:grpSpPr>
          <a:xfrm>
            <a:off x="177629" y="1323744"/>
            <a:ext cx="11401345" cy="4795500"/>
            <a:chOff x="177629" y="1323744"/>
            <a:chExt cx="11401345" cy="4795500"/>
          </a:xfrm>
        </p:grpSpPr>
        <p:grpSp>
          <p:nvGrpSpPr>
            <p:cNvPr id="196" name="Group 195">
              <a:extLst>
                <a:ext uri="{FF2B5EF4-FFF2-40B4-BE49-F238E27FC236}">
                  <a16:creationId xmlns:a16="http://schemas.microsoft.com/office/drawing/2014/main" id="{191DB388-8AE6-D27E-EE45-54AE4D407964}"/>
                </a:ext>
                <a:ext uri="{C183D7F6-B498-43B3-948B-1728B52AA6E4}">
                  <adec:decorative xmlns:adec="http://schemas.microsoft.com/office/drawing/2017/decorative" val="1"/>
                </a:ext>
              </a:extLst>
            </p:cNvPr>
            <p:cNvGrpSpPr/>
            <p:nvPr userDrawn="1"/>
          </p:nvGrpSpPr>
          <p:grpSpPr>
            <a:xfrm>
              <a:off x="177629" y="4491478"/>
              <a:ext cx="301769" cy="301769"/>
              <a:chOff x="177629" y="4485128"/>
              <a:chExt cx="301769" cy="301769"/>
            </a:xfrm>
          </p:grpSpPr>
          <p:sp>
            <p:nvSpPr>
              <p:cNvPr id="195" name="Oval 194">
                <a:extLst>
                  <a:ext uri="{FF2B5EF4-FFF2-40B4-BE49-F238E27FC236}">
                    <a16:creationId xmlns:a16="http://schemas.microsoft.com/office/drawing/2014/main" id="{A53DBD0A-368E-A0FF-F28C-D20A7ED52A21}"/>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6" name="Oval 175">
                <a:extLst>
                  <a:ext uri="{FF2B5EF4-FFF2-40B4-BE49-F238E27FC236}">
                    <a16:creationId xmlns:a16="http://schemas.microsoft.com/office/drawing/2014/main" id="{7AD83492-28D3-6EE9-3E89-83AFC92038C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0" name="Group 199">
              <a:extLst>
                <a:ext uri="{FF2B5EF4-FFF2-40B4-BE49-F238E27FC236}">
                  <a16:creationId xmlns:a16="http://schemas.microsoft.com/office/drawing/2014/main" id="{C9EDB943-E93A-7686-9CD5-D347DCEB1AD8}"/>
                </a:ext>
                <a:ext uri="{C183D7F6-B498-43B3-948B-1728B52AA6E4}">
                  <adec:decorative xmlns:adec="http://schemas.microsoft.com/office/drawing/2017/decorative" val="1"/>
                </a:ext>
              </a:extLst>
            </p:cNvPr>
            <p:cNvGrpSpPr/>
            <p:nvPr userDrawn="1"/>
          </p:nvGrpSpPr>
          <p:grpSpPr>
            <a:xfrm>
              <a:off x="3840437" y="1323744"/>
              <a:ext cx="301769" cy="301769"/>
              <a:chOff x="177629" y="4485128"/>
              <a:chExt cx="301769" cy="301769"/>
            </a:xfrm>
          </p:grpSpPr>
          <p:sp>
            <p:nvSpPr>
              <p:cNvPr id="201" name="Oval 200">
                <a:extLst>
                  <a:ext uri="{FF2B5EF4-FFF2-40B4-BE49-F238E27FC236}">
                    <a16:creationId xmlns:a16="http://schemas.microsoft.com/office/drawing/2014/main" id="{05C43D67-C50C-4951-E374-5EB39BCFEE06}"/>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2" name="Oval 201">
                <a:extLst>
                  <a:ext uri="{FF2B5EF4-FFF2-40B4-BE49-F238E27FC236}">
                    <a16:creationId xmlns:a16="http://schemas.microsoft.com/office/drawing/2014/main" id="{36F888DD-164A-602B-6C03-391875003382}"/>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3" name="Group 202">
              <a:extLst>
                <a:ext uri="{FF2B5EF4-FFF2-40B4-BE49-F238E27FC236}">
                  <a16:creationId xmlns:a16="http://schemas.microsoft.com/office/drawing/2014/main" id="{A1398F04-4324-B068-362D-86BADA8CE26F}"/>
                </a:ext>
                <a:ext uri="{C183D7F6-B498-43B3-948B-1728B52AA6E4}">
                  <adec:decorative xmlns:adec="http://schemas.microsoft.com/office/drawing/2017/decorative" val="1"/>
                </a:ext>
              </a:extLst>
            </p:cNvPr>
            <p:cNvGrpSpPr/>
            <p:nvPr userDrawn="1"/>
          </p:nvGrpSpPr>
          <p:grpSpPr>
            <a:xfrm>
              <a:off x="4866228" y="5817475"/>
              <a:ext cx="301769" cy="301769"/>
              <a:chOff x="177629" y="4485128"/>
              <a:chExt cx="301769" cy="301769"/>
            </a:xfrm>
          </p:grpSpPr>
          <p:sp>
            <p:nvSpPr>
              <p:cNvPr id="204" name="Oval 203">
                <a:extLst>
                  <a:ext uri="{FF2B5EF4-FFF2-40B4-BE49-F238E27FC236}">
                    <a16:creationId xmlns:a16="http://schemas.microsoft.com/office/drawing/2014/main" id="{64313864-DCAC-8C56-BC93-C2E9D7175F28}"/>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5" name="Oval 204">
                <a:extLst>
                  <a:ext uri="{FF2B5EF4-FFF2-40B4-BE49-F238E27FC236}">
                    <a16:creationId xmlns:a16="http://schemas.microsoft.com/office/drawing/2014/main" id="{F2E03A96-264C-9B16-02A7-AB662FAF753B}"/>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6" name="Group 205">
              <a:extLst>
                <a:ext uri="{FF2B5EF4-FFF2-40B4-BE49-F238E27FC236}">
                  <a16:creationId xmlns:a16="http://schemas.microsoft.com/office/drawing/2014/main" id="{558FF337-DCBF-E18A-612C-6FAC8AA7FCF4}"/>
                </a:ext>
                <a:ext uri="{C183D7F6-B498-43B3-948B-1728B52AA6E4}">
                  <adec:decorative xmlns:adec="http://schemas.microsoft.com/office/drawing/2017/decorative" val="1"/>
                </a:ext>
              </a:extLst>
            </p:cNvPr>
            <p:cNvGrpSpPr/>
            <p:nvPr userDrawn="1"/>
          </p:nvGrpSpPr>
          <p:grpSpPr>
            <a:xfrm>
              <a:off x="8748446" y="2579010"/>
              <a:ext cx="301769" cy="301769"/>
              <a:chOff x="177629" y="4485128"/>
              <a:chExt cx="301769" cy="301769"/>
            </a:xfrm>
          </p:grpSpPr>
          <p:sp>
            <p:nvSpPr>
              <p:cNvPr id="207" name="Oval 206">
                <a:extLst>
                  <a:ext uri="{FF2B5EF4-FFF2-40B4-BE49-F238E27FC236}">
                    <a16:creationId xmlns:a16="http://schemas.microsoft.com/office/drawing/2014/main" id="{C7C00316-C72E-9B3C-82C8-DC629EB6B01E}"/>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8" name="Oval 207">
                <a:extLst>
                  <a:ext uri="{FF2B5EF4-FFF2-40B4-BE49-F238E27FC236}">
                    <a16:creationId xmlns:a16="http://schemas.microsoft.com/office/drawing/2014/main" id="{65D02F47-AFC8-498E-83E7-8CE50A21ABA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209" name="Group 208">
              <a:extLst>
                <a:ext uri="{FF2B5EF4-FFF2-40B4-BE49-F238E27FC236}">
                  <a16:creationId xmlns:a16="http://schemas.microsoft.com/office/drawing/2014/main" id="{625E5C35-EC87-4623-6A74-C2C555578E47}"/>
                </a:ext>
                <a:ext uri="{C183D7F6-B498-43B3-948B-1728B52AA6E4}">
                  <adec:decorative xmlns:adec="http://schemas.microsoft.com/office/drawing/2017/decorative" val="1"/>
                </a:ext>
              </a:extLst>
            </p:cNvPr>
            <p:cNvGrpSpPr/>
            <p:nvPr userDrawn="1"/>
          </p:nvGrpSpPr>
          <p:grpSpPr>
            <a:xfrm>
              <a:off x="11277205" y="1774315"/>
              <a:ext cx="301769" cy="301769"/>
              <a:chOff x="177629" y="4485128"/>
              <a:chExt cx="301769" cy="301769"/>
            </a:xfrm>
          </p:grpSpPr>
          <p:sp>
            <p:nvSpPr>
              <p:cNvPr id="210" name="Oval 209">
                <a:extLst>
                  <a:ext uri="{FF2B5EF4-FFF2-40B4-BE49-F238E27FC236}">
                    <a16:creationId xmlns:a16="http://schemas.microsoft.com/office/drawing/2014/main" id="{83634796-B5E9-6A3D-F3ED-093E1E473DBD}"/>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1" name="Oval 210">
                <a:extLst>
                  <a:ext uri="{FF2B5EF4-FFF2-40B4-BE49-F238E27FC236}">
                    <a16:creationId xmlns:a16="http://schemas.microsoft.com/office/drawing/2014/main" id="{61D37696-FE84-D547-9323-A142EB361F1D}"/>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4" name="Oval 43">
              <a:extLst>
                <a:ext uri="{FF2B5EF4-FFF2-40B4-BE49-F238E27FC236}">
                  <a16:creationId xmlns:a16="http://schemas.microsoft.com/office/drawing/2014/main" id="{951AF843-DA06-6016-4B8C-21A2FCEBD190}"/>
                </a:ext>
                <a:ext uri="{C183D7F6-B498-43B3-948B-1728B52AA6E4}">
                  <adec:decorative xmlns:adec="http://schemas.microsoft.com/office/drawing/2017/decorative" val="1"/>
                </a:ext>
              </a:extLst>
            </p:cNvPr>
            <p:cNvSpPr/>
            <p:nvPr userDrawn="1"/>
          </p:nvSpPr>
          <p:spPr>
            <a:xfrm>
              <a:off x="1235858" y="1807123"/>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5" name="Oval 44">
              <a:extLst>
                <a:ext uri="{FF2B5EF4-FFF2-40B4-BE49-F238E27FC236}">
                  <a16:creationId xmlns:a16="http://schemas.microsoft.com/office/drawing/2014/main" id="{8C4B75F1-72BF-3E5E-0873-D2DD25B5C228}"/>
                </a:ext>
                <a:ext uri="{C183D7F6-B498-43B3-948B-1728B52AA6E4}">
                  <adec:decorative xmlns:adec="http://schemas.microsoft.com/office/drawing/2017/decorative" val="1"/>
                </a:ext>
              </a:extLst>
            </p:cNvPr>
            <p:cNvSpPr/>
            <p:nvPr userDrawn="1"/>
          </p:nvSpPr>
          <p:spPr>
            <a:xfrm>
              <a:off x="6084045" y="3210780"/>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6" name="Oval 45">
              <a:extLst>
                <a:ext uri="{FF2B5EF4-FFF2-40B4-BE49-F238E27FC236}">
                  <a16:creationId xmlns:a16="http://schemas.microsoft.com/office/drawing/2014/main" id="{B2889E39-C57E-12AE-4D30-32EFAA08FEC4}"/>
                </a:ext>
                <a:ext uri="{C183D7F6-B498-43B3-948B-1728B52AA6E4}">
                  <adec:decorative xmlns:adec="http://schemas.microsoft.com/office/drawing/2017/decorative" val="1"/>
                </a:ext>
              </a:extLst>
            </p:cNvPr>
            <p:cNvSpPr/>
            <p:nvPr userDrawn="1"/>
          </p:nvSpPr>
          <p:spPr>
            <a:xfrm>
              <a:off x="10293387" y="5819412"/>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7" name="Oval 46">
              <a:extLst>
                <a:ext uri="{FF2B5EF4-FFF2-40B4-BE49-F238E27FC236}">
                  <a16:creationId xmlns:a16="http://schemas.microsoft.com/office/drawing/2014/main" id="{6F5C2B1A-E152-E79C-52FC-D79C44C8D117}"/>
                </a:ext>
                <a:ext uri="{C183D7F6-B498-43B3-948B-1728B52AA6E4}">
                  <adec:decorative xmlns:adec="http://schemas.microsoft.com/office/drawing/2017/decorative" val="1"/>
                </a:ext>
              </a:extLst>
            </p:cNvPr>
            <p:cNvSpPr/>
            <p:nvPr userDrawn="1"/>
          </p:nvSpPr>
          <p:spPr>
            <a:xfrm>
              <a:off x="2051341" y="5849417"/>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2894207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24E2-8BD4-4D5F-8392-7AD00B785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613C7-50F2-424F-BE7F-7DE7F4441D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118EE6-5835-4D32-A248-0BDDC8921E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9169D1-83B0-400F-9319-38E8753A3B31}"/>
              </a:ext>
            </a:extLst>
          </p:cNvPr>
          <p:cNvSpPr>
            <a:spLocks noGrp="1"/>
          </p:cNvSpPr>
          <p:nvPr>
            <p:ph type="dt" sz="half" idx="10"/>
          </p:nvPr>
        </p:nvSpPr>
        <p:spPr/>
        <p:txBody>
          <a:bodyPr/>
          <a:lstStyle/>
          <a:p>
            <a:fld id="{0B5689B3-530D-4855-BCB9-DEB09A7CF906}" type="datetime1">
              <a:rPr lang="en-US" smtClean="0"/>
              <a:t>8/4/2023</a:t>
            </a:fld>
            <a:endParaRPr lang="en-US"/>
          </a:p>
        </p:txBody>
      </p:sp>
      <p:sp>
        <p:nvSpPr>
          <p:cNvPr id="6" name="Footer Placeholder 5">
            <a:extLst>
              <a:ext uri="{FF2B5EF4-FFF2-40B4-BE49-F238E27FC236}">
                <a16:creationId xmlns:a16="http://schemas.microsoft.com/office/drawing/2014/main" id="{A1C3FEED-4036-4191-A42E-A183CD0313EA}"/>
              </a:ext>
            </a:extLst>
          </p:cNvPr>
          <p:cNvSpPr>
            <a:spLocks noGrp="1"/>
          </p:cNvSpPr>
          <p:nvPr>
            <p:ph type="ftr" sz="quarter" idx="11"/>
          </p:nvPr>
        </p:nvSpPr>
        <p:spPr/>
        <p:txBody>
          <a:bodyPr/>
          <a:lstStyle/>
          <a:p>
            <a:r>
              <a:rPr lang="en-US"/>
              <a:t>Insert Your Footer Here</a:t>
            </a:r>
          </a:p>
        </p:txBody>
      </p:sp>
      <p:sp>
        <p:nvSpPr>
          <p:cNvPr id="7" name="Slide Number Placeholder 6">
            <a:extLst>
              <a:ext uri="{FF2B5EF4-FFF2-40B4-BE49-F238E27FC236}">
                <a16:creationId xmlns:a16="http://schemas.microsoft.com/office/drawing/2014/main" id="{40901FE4-4C37-487F-8A3F-7F8C96BE31C7}"/>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1413414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9C24-40E6-4317-A009-BC709DF49D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934740-2740-4357-8B9E-D5EDF7805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F66345-5C80-4EA8-95D9-0896444A97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B0ECDC-8899-47DC-82BF-4A970E295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4B3B67-BBA0-4D0C-A8CF-852BC026EB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A4E01C-3297-4635-8452-9091983D59B6}"/>
              </a:ext>
            </a:extLst>
          </p:cNvPr>
          <p:cNvSpPr>
            <a:spLocks noGrp="1"/>
          </p:cNvSpPr>
          <p:nvPr>
            <p:ph type="dt" sz="half" idx="10"/>
          </p:nvPr>
        </p:nvSpPr>
        <p:spPr/>
        <p:txBody>
          <a:bodyPr/>
          <a:lstStyle/>
          <a:p>
            <a:fld id="{200FEFAF-07A3-4695-BB79-64B21819070B}" type="datetime1">
              <a:rPr lang="en-US" smtClean="0"/>
              <a:t>8/4/2023</a:t>
            </a:fld>
            <a:endParaRPr lang="en-US"/>
          </a:p>
        </p:txBody>
      </p:sp>
      <p:sp>
        <p:nvSpPr>
          <p:cNvPr id="8" name="Footer Placeholder 7">
            <a:extLst>
              <a:ext uri="{FF2B5EF4-FFF2-40B4-BE49-F238E27FC236}">
                <a16:creationId xmlns:a16="http://schemas.microsoft.com/office/drawing/2014/main" id="{EC84BF24-974A-42CF-A4DD-3F77B75E021C}"/>
              </a:ext>
            </a:extLst>
          </p:cNvPr>
          <p:cNvSpPr>
            <a:spLocks noGrp="1"/>
          </p:cNvSpPr>
          <p:nvPr>
            <p:ph type="ftr" sz="quarter" idx="11"/>
          </p:nvPr>
        </p:nvSpPr>
        <p:spPr/>
        <p:txBody>
          <a:bodyPr/>
          <a:lstStyle/>
          <a:p>
            <a:r>
              <a:rPr lang="en-US"/>
              <a:t>Insert Your Footer Here</a:t>
            </a:r>
          </a:p>
        </p:txBody>
      </p:sp>
      <p:sp>
        <p:nvSpPr>
          <p:cNvPr id="9" name="Slide Number Placeholder 8">
            <a:extLst>
              <a:ext uri="{FF2B5EF4-FFF2-40B4-BE49-F238E27FC236}">
                <a16:creationId xmlns:a16="http://schemas.microsoft.com/office/drawing/2014/main" id="{A350926F-924C-40C9-90A6-2C476AE82FF7}"/>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810946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4EE6-F7BA-4C11-AA2C-6A393C9A28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4FEA8C-7DFC-4CD9-AEF4-7B81F2BDE2D9}"/>
              </a:ext>
            </a:extLst>
          </p:cNvPr>
          <p:cNvSpPr>
            <a:spLocks noGrp="1"/>
          </p:cNvSpPr>
          <p:nvPr>
            <p:ph type="dt" sz="half" idx="10"/>
          </p:nvPr>
        </p:nvSpPr>
        <p:spPr/>
        <p:txBody>
          <a:bodyPr/>
          <a:lstStyle/>
          <a:p>
            <a:fld id="{1F283797-4250-4407-9785-E305430B2792}" type="datetime1">
              <a:rPr lang="en-US" smtClean="0"/>
              <a:t>8/4/2023</a:t>
            </a:fld>
            <a:endParaRPr lang="en-US"/>
          </a:p>
        </p:txBody>
      </p:sp>
      <p:sp>
        <p:nvSpPr>
          <p:cNvPr id="4" name="Footer Placeholder 3">
            <a:extLst>
              <a:ext uri="{FF2B5EF4-FFF2-40B4-BE49-F238E27FC236}">
                <a16:creationId xmlns:a16="http://schemas.microsoft.com/office/drawing/2014/main" id="{131D82DD-A71A-499A-A598-A6104FD22784}"/>
              </a:ext>
            </a:extLst>
          </p:cNvPr>
          <p:cNvSpPr>
            <a:spLocks noGrp="1"/>
          </p:cNvSpPr>
          <p:nvPr>
            <p:ph type="ftr" sz="quarter" idx="11"/>
          </p:nvPr>
        </p:nvSpPr>
        <p:spPr/>
        <p:txBody>
          <a:bodyPr/>
          <a:lstStyle/>
          <a:p>
            <a:r>
              <a:rPr lang="en-US"/>
              <a:t>Insert Your Footer Here</a:t>
            </a:r>
          </a:p>
        </p:txBody>
      </p:sp>
      <p:sp>
        <p:nvSpPr>
          <p:cNvPr id="5" name="Slide Number Placeholder 4">
            <a:extLst>
              <a:ext uri="{FF2B5EF4-FFF2-40B4-BE49-F238E27FC236}">
                <a16:creationId xmlns:a16="http://schemas.microsoft.com/office/drawing/2014/main" id="{3C1A7A6E-C67E-4F89-ADB1-226826F618A3}"/>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323881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9F175-0F57-4EB3-B265-34517C43F307}"/>
              </a:ext>
            </a:extLst>
          </p:cNvPr>
          <p:cNvSpPr>
            <a:spLocks noGrp="1"/>
          </p:cNvSpPr>
          <p:nvPr>
            <p:ph type="dt" sz="half" idx="10"/>
          </p:nvPr>
        </p:nvSpPr>
        <p:spPr/>
        <p:txBody>
          <a:bodyPr/>
          <a:lstStyle/>
          <a:p>
            <a:fld id="{9EF207AB-517D-4491-9172-EBFFC880A0F5}" type="datetime1">
              <a:rPr lang="en-US" smtClean="0"/>
              <a:t>8/4/2023</a:t>
            </a:fld>
            <a:endParaRPr lang="en-US"/>
          </a:p>
        </p:txBody>
      </p:sp>
      <p:sp>
        <p:nvSpPr>
          <p:cNvPr id="3" name="Footer Placeholder 2">
            <a:extLst>
              <a:ext uri="{FF2B5EF4-FFF2-40B4-BE49-F238E27FC236}">
                <a16:creationId xmlns:a16="http://schemas.microsoft.com/office/drawing/2014/main" id="{52284187-B78A-4088-BD9A-54F6B432DBF7}"/>
              </a:ext>
            </a:extLst>
          </p:cNvPr>
          <p:cNvSpPr>
            <a:spLocks noGrp="1"/>
          </p:cNvSpPr>
          <p:nvPr>
            <p:ph type="ftr" sz="quarter" idx="11"/>
          </p:nvPr>
        </p:nvSpPr>
        <p:spPr/>
        <p:txBody>
          <a:bodyPr/>
          <a:lstStyle/>
          <a:p>
            <a:r>
              <a:rPr lang="en-US"/>
              <a:t>Insert Your Footer Here</a:t>
            </a:r>
          </a:p>
        </p:txBody>
      </p:sp>
      <p:sp>
        <p:nvSpPr>
          <p:cNvPr id="4" name="Slide Number Placeholder 3">
            <a:extLst>
              <a:ext uri="{FF2B5EF4-FFF2-40B4-BE49-F238E27FC236}">
                <a16:creationId xmlns:a16="http://schemas.microsoft.com/office/drawing/2014/main" id="{A023A28F-8FE9-46BF-A895-C31A14937FC1}"/>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132782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C224-3EAF-4EE6-A0D5-9A804E2372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226DD-F5E8-414C-BDF0-C2F770A53A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3F688C-1DE6-44DD-988C-9CB1769E2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98EE2-070C-405B-B3AD-0DE7B0F727AE}"/>
              </a:ext>
            </a:extLst>
          </p:cNvPr>
          <p:cNvSpPr>
            <a:spLocks noGrp="1"/>
          </p:cNvSpPr>
          <p:nvPr>
            <p:ph type="dt" sz="half" idx="10"/>
          </p:nvPr>
        </p:nvSpPr>
        <p:spPr/>
        <p:txBody>
          <a:bodyPr/>
          <a:lstStyle/>
          <a:p>
            <a:fld id="{49940FA8-FD76-4777-81F3-EA849AAF49D9}" type="datetime1">
              <a:rPr lang="en-US" smtClean="0"/>
              <a:t>8/4/2023</a:t>
            </a:fld>
            <a:endParaRPr lang="en-US"/>
          </a:p>
        </p:txBody>
      </p:sp>
      <p:sp>
        <p:nvSpPr>
          <p:cNvPr id="6" name="Footer Placeholder 5">
            <a:extLst>
              <a:ext uri="{FF2B5EF4-FFF2-40B4-BE49-F238E27FC236}">
                <a16:creationId xmlns:a16="http://schemas.microsoft.com/office/drawing/2014/main" id="{A3C71937-FE79-46E8-880E-54563256039B}"/>
              </a:ext>
            </a:extLst>
          </p:cNvPr>
          <p:cNvSpPr>
            <a:spLocks noGrp="1"/>
          </p:cNvSpPr>
          <p:nvPr>
            <p:ph type="ftr" sz="quarter" idx="11"/>
          </p:nvPr>
        </p:nvSpPr>
        <p:spPr/>
        <p:txBody>
          <a:bodyPr/>
          <a:lstStyle/>
          <a:p>
            <a:r>
              <a:rPr lang="en-US"/>
              <a:t>Insert Your Footer Here</a:t>
            </a:r>
          </a:p>
        </p:txBody>
      </p:sp>
      <p:sp>
        <p:nvSpPr>
          <p:cNvPr id="7" name="Slide Number Placeholder 6">
            <a:extLst>
              <a:ext uri="{FF2B5EF4-FFF2-40B4-BE49-F238E27FC236}">
                <a16:creationId xmlns:a16="http://schemas.microsoft.com/office/drawing/2014/main" id="{CD56B417-789C-4CF7-8948-08A457455EFA}"/>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419326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0891-E02B-4A29-A955-5E06630F0F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55FE48-8E40-498D-AA77-9E67F7F84A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5DF13E-98FF-4848-9799-8BCF36FB4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FBA9BE-8217-4F2F-AC35-168B6095098C}"/>
              </a:ext>
            </a:extLst>
          </p:cNvPr>
          <p:cNvSpPr>
            <a:spLocks noGrp="1"/>
          </p:cNvSpPr>
          <p:nvPr>
            <p:ph type="dt" sz="half" idx="10"/>
          </p:nvPr>
        </p:nvSpPr>
        <p:spPr/>
        <p:txBody>
          <a:bodyPr/>
          <a:lstStyle/>
          <a:p>
            <a:fld id="{B2E5968D-F649-4BB4-A9DF-559D2CA7055F}" type="datetime1">
              <a:rPr lang="en-US" smtClean="0"/>
              <a:t>8/4/2023</a:t>
            </a:fld>
            <a:endParaRPr lang="en-US"/>
          </a:p>
        </p:txBody>
      </p:sp>
      <p:sp>
        <p:nvSpPr>
          <p:cNvPr id="6" name="Footer Placeholder 5">
            <a:extLst>
              <a:ext uri="{FF2B5EF4-FFF2-40B4-BE49-F238E27FC236}">
                <a16:creationId xmlns:a16="http://schemas.microsoft.com/office/drawing/2014/main" id="{B7863AB8-90C3-4C6E-8ABE-02803C029275}"/>
              </a:ext>
            </a:extLst>
          </p:cNvPr>
          <p:cNvSpPr>
            <a:spLocks noGrp="1"/>
          </p:cNvSpPr>
          <p:nvPr>
            <p:ph type="ftr" sz="quarter" idx="11"/>
          </p:nvPr>
        </p:nvSpPr>
        <p:spPr/>
        <p:txBody>
          <a:bodyPr/>
          <a:lstStyle/>
          <a:p>
            <a:r>
              <a:rPr lang="en-US"/>
              <a:t>Insert Your Footer Here</a:t>
            </a:r>
          </a:p>
        </p:txBody>
      </p:sp>
      <p:sp>
        <p:nvSpPr>
          <p:cNvPr id="7" name="Slide Number Placeholder 6">
            <a:extLst>
              <a:ext uri="{FF2B5EF4-FFF2-40B4-BE49-F238E27FC236}">
                <a16:creationId xmlns:a16="http://schemas.microsoft.com/office/drawing/2014/main" id="{D199F9E5-7A14-4B53-85EF-77D661FA7B3E}"/>
              </a:ext>
            </a:extLst>
          </p:cNvPr>
          <p:cNvSpPr>
            <a:spLocks noGrp="1"/>
          </p:cNvSpPr>
          <p:nvPr>
            <p:ph type="sldNum" sz="quarter" idx="12"/>
          </p:nvPr>
        </p:nvSpPr>
        <p:spPr/>
        <p:txBody>
          <a:bodyPr/>
          <a:lstStyle/>
          <a:p>
            <a:fld id="{20ACEE5B-6B89-47D3-A969-11CC9D54FA43}" type="slidenum">
              <a:rPr lang="en-US" smtClean="0"/>
              <a:t>‹#›</a:t>
            </a:fld>
            <a:endParaRPr lang="en-US"/>
          </a:p>
        </p:txBody>
      </p:sp>
    </p:spTree>
    <p:extLst>
      <p:ext uri="{BB962C8B-B14F-4D97-AF65-F5344CB8AC3E}">
        <p14:creationId xmlns:p14="http://schemas.microsoft.com/office/powerpoint/2010/main" val="3492850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2C7549-7BA2-4483-80DE-044F01FB2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3F9A2D-9010-4365-9F0A-6371B64B0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D3941-B14F-4EAD-86E2-820976428C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3026A1-4838-47B3-BDB6-2E6C2423384E}" type="datetime1">
              <a:rPr lang="en-US" smtClean="0"/>
              <a:t>8/4/2023</a:t>
            </a:fld>
            <a:endParaRPr lang="en-US"/>
          </a:p>
        </p:txBody>
      </p:sp>
      <p:sp>
        <p:nvSpPr>
          <p:cNvPr id="5" name="Footer Placeholder 4">
            <a:extLst>
              <a:ext uri="{FF2B5EF4-FFF2-40B4-BE49-F238E27FC236}">
                <a16:creationId xmlns:a16="http://schemas.microsoft.com/office/drawing/2014/main" id="{1420FA04-5677-48F2-93C7-E80C17D694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Insert Your Footer Here</a:t>
            </a:r>
          </a:p>
        </p:txBody>
      </p:sp>
      <p:sp>
        <p:nvSpPr>
          <p:cNvPr id="6" name="Slide Number Placeholder 5">
            <a:extLst>
              <a:ext uri="{FF2B5EF4-FFF2-40B4-BE49-F238E27FC236}">
                <a16:creationId xmlns:a16="http://schemas.microsoft.com/office/drawing/2014/main" id="{16E9B155-7C67-4B01-800F-B47EEE4F96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CEE5B-6B89-47D3-A969-11CC9D54FA43}" type="slidenum">
              <a:rPr lang="en-US" smtClean="0"/>
              <a:t>‹#›</a:t>
            </a:fld>
            <a:endParaRPr lang="en-US"/>
          </a:p>
        </p:txBody>
      </p:sp>
    </p:spTree>
    <p:extLst>
      <p:ext uri="{BB962C8B-B14F-4D97-AF65-F5344CB8AC3E}">
        <p14:creationId xmlns:p14="http://schemas.microsoft.com/office/powerpoint/2010/main" val="722058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E79F0E-E6F3-4029-A461-CBE56588470B}"/>
              </a:ext>
            </a:extLst>
          </p:cNvPr>
          <p:cNvSpPr/>
          <p:nvPr/>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5D58A2-1B1F-4DF4-936E-885ECC73E6F0}"/>
              </a:ext>
            </a:extLst>
          </p:cNvPr>
          <p:cNvSpPr/>
          <p:nvPr/>
        </p:nvSpPr>
        <p:spPr>
          <a:xfrm>
            <a:off x="350520" y="279792"/>
            <a:ext cx="11475720" cy="9863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a:latin typeface="Meiryo" panose="020B0604030504040204" pitchFamily="34" charset="-128"/>
              <a:ea typeface="Meiryo" panose="020B0604030504040204" pitchFamily="34" charset="-128"/>
            </a:endParaRPr>
          </a:p>
        </p:txBody>
      </p:sp>
      <p:sp>
        <p:nvSpPr>
          <p:cNvPr id="2" name="Title Placeholder 1">
            <a:extLst>
              <a:ext uri="{FF2B5EF4-FFF2-40B4-BE49-F238E27FC236}">
                <a16:creationId xmlns:a16="http://schemas.microsoft.com/office/drawing/2014/main" id="{2DD9B9AA-BDD3-49A4-84E0-99DC3EF10AFB}"/>
              </a:ext>
            </a:extLst>
          </p:cNvPr>
          <p:cNvSpPr>
            <a:spLocks noGrp="1"/>
          </p:cNvSpPr>
          <p:nvPr>
            <p:ph type="title"/>
          </p:nvPr>
        </p:nvSpPr>
        <p:spPr>
          <a:xfrm>
            <a:off x="639413" y="476086"/>
            <a:ext cx="10904435" cy="689608"/>
          </a:xfrm>
          <a:prstGeom prst="rect">
            <a:avLst/>
          </a:prstGeom>
        </p:spPr>
        <p:txBody>
          <a:bodyPr vert="horz" lIns="109728" tIns="109728" rIns="109728" bIns="9144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B1D57-5959-4202-BB86-AFBA794FA532}"/>
              </a:ext>
            </a:extLst>
          </p:cNvPr>
          <p:cNvSpPr>
            <a:spLocks noGrp="1"/>
          </p:cNvSpPr>
          <p:nvPr>
            <p:ph type="body" idx="1"/>
          </p:nvPr>
        </p:nvSpPr>
        <p:spPr>
          <a:xfrm>
            <a:off x="639412" y="1639615"/>
            <a:ext cx="10904435" cy="45373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0E3D2-19DD-4BA8-81DE-A095DB31E14C}"/>
              </a:ext>
            </a:extLst>
          </p:cNvPr>
          <p:cNvSpPr>
            <a:spLocks noGrp="1"/>
          </p:cNvSpPr>
          <p:nvPr>
            <p:ph type="dt" sz="half" idx="2"/>
          </p:nvPr>
        </p:nvSpPr>
        <p:spPr>
          <a:xfrm>
            <a:off x="7295738" y="6356350"/>
            <a:ext cx="303382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r>
              <a:rPr lang="en-US"/>
              <a:t>20XX</a:t>
            </a:r>
          </a:p>
        </p:txBody>
      </p:sp>
      <p:sp>
        <p:nvSpPr>
          <p:cNvPr id="5" name="Footer Placeholder 4">
            <a:extLst>
              <a:ext uri="{FF2B5EF4-FFF2-40B4-BE49-F238E27FC236}">
                <a16:creationId xmlns:a16="http://schemas.microsoft.com/office/drawing/2014/main" id="{B4962D90-3DF7-4BB4-808C-F89E354103E2}"/>
              </a:ext>
            </a:extLst>
          </p:cNvPr>
          <p:cNvSpPr>
            <a:spLocks noGrp="1"/>
          </p:cNvSpPr>
          <p:nvPr>
            <p:ph type="ftr" sz="quarter" idx="3"/>
          </p:nvPr>
        </p:nvSpPr>
        <p:spPr>
          <a:xfrm>
            <a:off x="639413" y="6356350"/>
            <a:ext cx="6291108" cy="365125"/>
          </a:xfrm>
          <a:prstGeom prst="rect">
            <a:avLst/>
          </a:prstGeom>
        </p:spPr>
        <p:txBody>
          <a:bodyPr vert="horz" lIns="91440" tIns="45720" rIns="91440" bIns="45720" rtlCol="0" anchor="ctr"/>
          <a:lstStyle>
            <a:lvl1pPr algn="l">
              <a:defRPr sz="1200">
                <a:solidFill>
                  <a:schemeClr val="tx1">
                    <a:lumMod val="90000"/>
                    <a:lumOff val="10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07276974-1464-4D58-B215-63300577672D}"/>
              </a:ext>
            </a:extLst>
          </p:cNvPr>
          <p:cNvSpPr>
            <a:spLocks noGrp="1"/>
          </p:cNvSpPr>
          <p:nvPr>
            <p:ph type="sldNum" sz="quarter" idx="4"/>
          </p:nvPr>
        </p:nvSpPr>
        <p:spPr>
          <a:xfrm>
            <a:off x="10707939" y="6356350"/>
            <a:ext cx="84464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fld id="{E20EFF4B-E35B-4DE6-97A9-05E54E649A15}" type="slidenum">
              <a:rPr lang="en-US" smtClean="0"/>
              <a:pPr/>
              <a:t>‹#›</a:t>
            </a:fld>
            <a:endParaRPr lang="en-US"/>
          </a:p>
        </p:txBody>
      </p:sp>
    </p:spTree>
    <p:extLst>
      <p:ext uri="{BB962C8B-B14F-4D97-AF65-F5344CB8AC3E}">
        <p14:creationId xmlns:p14="http://schemas.microsoft.com/office/powerpoint/2010/main" val="346138041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3" r:id="rId12"/>
    <p:sldLayoutId id="2147483722" r:id="rId13"/>
    <p:sldLayoutId id="2147483730" r:id="rId14"/>
    <p:sldLayoutId id="2147483729" r:id="rId15"/>
    <p:sldLayoutId id="2147483728" r:id="rId16"/>
    <p:sldLayoutId id="2147483727" r:id="rId17"/>
    <p:sldLayoutId id="2147483726" r:id="rId18"/>
    <p:sldLayoutId id="2147483725" r:id="rId19"/>
    <p:sldLayoutId id="2147483724" r:id="rId20"/>
  </p:sldLayoutIdLst>
  <p:hf hdr="0"/>
  <p:txStyles>
    <p:titleStyle>
      <a:lvl1pPr marL="0" algn="l" defTabSz="914400" rtl="0" eaLnBrk="1" latinLnBrk="0" hangingPunct="1">
        <a:lnSpc>
          <a:spcPct val="90000"/>
        </a:lnSpc>
        <a:spcBef>
          <a:spcPct val="0"/>
        </a:spcBef>
        <a:buNone/>
        <a:defRPr lang="en-US" sz="2400" b="1" kern="1200" spc="150" baseline="0" dirty="0" smtClean="0">
          <a:solidFill>
            <a:schemeClr val="tx1"/>
          </a:solidFill>
          <a:latin typeface="+mj-lt"/>
          <a:ea typeface="+mj-ea"/>
          <a:cs typeface="+mj-cs"/>
        </a:defRPr>
      </a:lvl1pPr>
    </p:titleStyle>
    <p:bodyStyle>
      <a:lvl1pPr marL="0" indent="0" algn="l" defTabSz="914400" rtl="0" eaLnBrk="1" latinLnBrk="0" hangingPunct="1">
        <a:lnSpc>
          <a:spcPct val="150000"/>
        </a:lnSpc>
        <a:spcBef>
          <a:spcPts val="1500"/>
        </a:spcBef>
        <a:buClr>
          <a:schemeClr val="accent2"/>
        </a:buClr>
        <a:buFontTx/>
        <a:buNone/>
        <a:defRPr sz="1500" b="1" kern="1200" spc="150" baseline="0">
          <a:solidFill>
            <a:schemeClr val="tx1"/>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67.png"/><Relationship Id="rId7" Type="http://schemas.openxmlformats.org/officeDocument/2006/relationships/hyperlink" Target="https://www.flickr.com/photos/136770128@N07/41587398905"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hyperlink" Target="https://binarycoders.dev/" TargetMode="Externa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image-catalog/22555208593" TargetMode="External"/><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xhere.com/en/photo/963511" TargetMode="External"/><Relationship Id="rId2" Type="http://schemas.openxmlformats.org/officeDocument/2006/relationships/image" Target="../media/image8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stockpicturesforeveryone.com/2010/11/inside-of-aeroplane.html" TargetMode="External"/><Relationship Id="rId2" Type="http://schemas.openxmlformats.org/officeDocument/2006/relationships/image" Target="../media/image22.jpeg"/><Relationship Id="rId1" Type="http://schemas.openxmlformats.org/officeDocument/2006/relationships/slideLayout" Target="../slideLayouts/slideLayout14.xml"/><Relationship Id="rId5" Type="http://schemas.openxmlformats.org/officeDocument/2006/relationships/hyperlink" Target="https://pixabay.com/en/database-data-computer-network-1954920/" TargetMode="Externa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3.xml"/><Relationship Id="rId6" Type="http://schemas.openxmlformats.org/officeDocument/2006/relationships/hyperlink" Target="https://pixabay.com/en/customer-service-1433642/" TargetMode="External"/><Relationship Id="rId5" Type="http://schemas.openxmlformats.org/officeDocument/2006/relationships/image" Target="../media/image26.png"/><Relationship Id="rId4" Type="http://schemas.openxmlformats.org/officeDocument/2006/relationships/hyperlink" Target="https://www.pngall.com/online-payment-png/download/4872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upstarta.com.au/post/upstarta-labs-your-office" TargetMode="External"/><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6.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Rectangle 1038">
            <a:extLst>
              <a:ext uri="{FF2B5EF4-FFF2-40B4-BE49-F238E27FC236}">
                <a16:creationId xmlns:a16="http://schemas.microsoft.com/office/drawing/2014/main" id="{0A4DC169-4993-4B1E-8950-4347355BC6A3}"/>
              </a:ext>
            </a:extLst>
          </p:cNvPr>
          <p:cNvSpPr/>
          <p:nvPr/>
        </p:nvSpPr>
        <p:spPr>
          <a:xfrm>
            <a:off x="9299732" y="0"/>
            <a:ext cx="2892267" cy="6858000"/>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ate Placeholder 1032">
            <a:extLst>
              <a:ext uri="{FF2B5EF4-FFF2-40B4-BE49-F238E27FC236}">
                <a16:creationId xmlns:a16="http://schemas.microsoft.com/office/drawing/2014/main" id="{1D675F16-E26C-47FD-A860-BB2D22A6ABBF}"/>
              </a:ext>
            </a:extLst>
          </p:cNvPr>
          <p:cNvSpPr>
            <a:spLocks noGrp="1"/>
          </p:cNvSpPr>
          <p:nvPr>
            <p:ph type="dt" sz="half" idx="10"/>
          </p:nvPr>
        </p:nvSpPr>
        <p:spPr>
          <a:xfrm>
            <a:off x="8784383" y="6313047"/>
            <a:ext cx="2743200" cy="365125"/>
          </a:xfrm>
        </p:spPr>
        <p:txBody>
          <a:bodyPr lIns="0" tIns="0" rIns="0" bIns="0"/>
          <a:lstStyle/>
          <a:p>
            <a:pPr algn="r"/>
            <a:r>
              <a:rPr lang="en-US" sz="1600" dirty="0">
                <a:solidFill>
                  <a:schemeClr val="bg1"/>
                </a:solidFill>
              </a:rPr>
              <a:t>8/5/2023</a:t>
            </a:r>
          </a:p>
        </p:txBody>
      </p:sp>
      <p:cxnSp>
        <p:nvCxnSpPr>
          <p:cNvPr id="1035" name="Straight Connector 1034">
            <a:extLst>
              <a:ext uri="{FF2B5EF4-FFF2-40B4-BE49-F238E27FC236}">
                <a16:creationId xmlns:a16="http://schemas.microsoft.com/office/drawing/2014/main" id="{33867141-BFE8-4AF0-8CDC-F95068AF5D23}"/>
              </a:ext>
            </a:extLst>
          </p:cNvPr>
          <p:cNvCxnSpPr>
            <a:cxnSpLocks/>
          </p:cNvCxnSpPr>
          <p:nvPr/>
        </p:nvCxnSpPr>
        <p:spPr>
          <a:xfrm>
            <a:off x="0" y="6495609"/>
            <a:ext cx="92997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EBF723D-A4F4-419F-A9B7-75AA050B8271}"/>
              </a:ext>
            </a:extLst>
          </p:cNvPr>
          <p:cNvSpPr/>
          <p:nvPr/>
        </p:nvSpPr>
        <p:spPr>
          <a:xfrm>
            <a:off x="1043189" y="2609850"/>
            <a:ext cx="11148810" cy="3494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53B379B-E74C-4691-8BE5-FBE0E846CB72}"/>
              </a:ext>
            </a:extLst>
          </p:cNvPr>
          <p:cNvGrpSpPr/>
          <p:nvPr/>
        </p:nvGrpSpPr>
        <p:grpSpPr>
          <a:xfrm>
            <a:off x="1592510" y="3680554"/>
            <a:ext cx="8063425" cy="1823529"/>
            <a:chOff x="810520" y="2202202"/>
            <a:chExt cx="8063425" cy="1823529"/>
          </a:xfrm>
        </p:grpSpPr>
        <p:sp>
          <p:nvSpPr>
            <p:cNvPr id="6" name="TextBox 5">
              <a:extLst>
                <a:ext uri="{FF2B5EF4-FFF2-40B4-BE49-F238E27FC236}">
                  <a16:creationId xmlns:a16="http://schemas.microsoft.com/office/drawing/2014/main" id="{7741E572-75DE-459D-A703-6B6847D7931B}"/>
                </a:ext>
              </a:extLst>
            </p:cNvPr>
            <p:cNvSpPr txBox="1"/>
            <p:nvPr/>
          </p:nvSpPr>
          <p:spPr>
            <a:xfrm>
              <a:off x="810520" y="2202202"/>
              <a:ext cx="8063425" cy="1231106"/>
            </a:xfrm>
            <a:prstGeom prst="rect">
              <a:avLst/>
            </a:prstGeom>
            <a:noFill/>
          </p:spPr>
          <p:txBody>
            <a:bodyPr wrap="square" lIns="0" tIns="0" rIns="0" bIns="0" rtlCol="0" anchor="b">
              <a:spAutoFit/>
            </a:bodyPr>
            <a:lstStyle/>
            <a:p>
              <a:r>
                <a:rPr lang="en-US" sz="4000">
                  <a:solidFill>
                    <a:srgbClr val="102747"/>
                  </a:solidFill>
                  <a:latin typeface="Garamond"/>
                </a:rPr>
                <a:t>SkyReserve: Airline Reservation Management System</a:t>
              </a:r>
            </a:p>
          </p:txBody>
        </p:sp>
        <p:sp>
          <p:nvSpPr>
            <p:cNvPr id="10" name="TextBox 9">
              <a:extLst>
                <a:ext uri="{FF2B5EF4-FFF2-40B4-BE49-F238E27FC236}">
                  <a16:creationId xmlns:a16="http://schemas.microsoft.com/office/drawing/2014/main" id="{D0E15474-EB57-4BE6-A0DE-6F17AC4329AD}"/>
                </a:ext>
              </a:extLst>
            </p:cNvPr>
            <p:cNvSpPr txBox="1"/>
            <p:nvPr/>
          </p:nvSpPr>
          <p:spPr>
            <a:xfrm>
              <a:off x="810520" y="3717954"/>
              <a:ext cx="8063425" cy="307777"/>
            </a:xfrm>
            <a:prstGeom prst="rect">
              <a:avLst/>
            </a:prstGeom>
            <a:noFill/>
          </p:spPr>
          <p:txBody>
            <a:bodyPr wrap="square" lIns="0" tIns="0" rIns="0" bIns="0" rtlCol="0" anchor="t">
              <a:spAutoFit/>
            </a:bodyPr>
            <a:lstStyle/>
            <a:p>
              <a:endParaRPr lang="en-US" sz="2000">
                <a:solidFill>
                  <a:srgbClr val="102747"/>
                </a:solidFill>
              </a:endParaRPr>
            </a:p>
          </p:txBody>
        </p:sp>
        <p:cxnSp>
          <p:nvCxnSpPr>
            <p:cNvPr id="11" name="Straight Connector 10">
              <a:extLst>
                <a:ext uri="{FF2B5EF4-FFF2-40B4-BE49-F238E27FC236}">
                  <a16:creationId xmlns:a16="http://schemas.microsoft.com/office/drawing/2014/main" id="{B2EC4867-BBC1-4B30-8F0D-2830056F8454}"/>
                </a:ext>
              </a:extLst>
            </p:cNvPr>
            <p:cNvCxnSpPr>
              <a:cxnSpLocks/>
            </p:cNvCxnSpPr>
            <p:nvPr/>
          </p:nvCxnSpPr>
          <p:spPr>
            <a:xfrm>
              <a:off x="810520" y="3575631"/>
              <a:ext cx="80634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4" name="Group 1043">
            <a:extLst>
              <a:ext uri="{FF2B5EF4-FFF2-40B4-BE49-F238E27FC236}">
                <a16:creationId xmlns:a16="http://schemas.microsoft.com/office/drawing/2014/main" id="{3FC859BB-9DED-4BC3-A24A-683432F38FB3}"/>
              </a:ext>
            </a:extLst>
          </p:cNvPr>
          <p:cNvGrpSpPr/>
          <p:nvPr/>
        </p:nvGrpSpPr>
        <p:grpSpPr>
          <a:xfrm>
            <a:off x="367360" y="2961065"/>
            <a:ext cx="3202734" cy="738655"/>
            <a:chOff x="519760" y="2961065"/>
            <a:chExt cx="3202734" cy="738655"/>
          </a:xfrm>
        </p:grpSpPr>
        <p:sp>
          <p:nvSpPr>
            <p:cNvPr id="1036" name="Rectangle 1035">
              <a:extLst>
                <a:ext uri="{FF2B5EF4-FFF2-40B4-BE49-F238E27FC236}">
                  <a16:creationId xmlns:a16="http://schemas.microsoft.com/office/drawing/2014/main" id="{1B14BE5B-21DC-47E0-8177-5D05CFFDF548}"/>
                </a:ext>
              </a:extLst>
            </p:cNvPr>
            <p:cNvSpPr/>
            <p:nvPr/>
          </p:nvSpPr>
          <p:spPr>
            <a:xfrm>
              <a:off x="519760" y="2961065"/>
              <a:ext cx="3202734" cy="738655"/>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2770AC5-9A42-469C-A710-AFD98B252B45}"/>
                </a:ext>
              </a:extLst>
            </p:cNvPr>
            <p:cNvGrpSpPr/>
            <p:nvPr/>
          </p:nvGrpSpPr>
          <p:grpSpPr>
            <a:xfrm>
              <a:off x="713395" y="3135115"/>
              <a:ext cx="2436004" cy="443198"/>
              <a:chOff x="955608" y="4877612"/>
              <a:chExt cx="2436004" cy="443198"/>
            </a:xfrm>
          </p:grpSpPr>
          <p:sp>
            <p:nvSpPr>
              <p:cNvPr id="16" name="Subtitle 63">
                <a:extLst>
                  <a:ext uri="{FF2B5EF4-FFF2-40B4-BE49-F238E27FC236}">
                    <a16:creationId xmlns:a16="http://schemas.microsoft.com/office/drawing/2014/main" id="{8F7A174D-DAFD-4582-9472-A624813A8C08}"/>
                  </a:ext>
                </a:extLst>
              </p:cNvPr>
              <p:cNvSpPr txBox="1">
                <a:spLocks/>
              </p:cNvSpPr>
              <p:nvPr/>
            </p:nvSpPr>
            <p:spPr>
              <a:xfrm>
                <a:off x="2655833" y="4945658"/>
                <a:ext cx="735779" cy="279757"/>
              </a:xfrm>
              <a:prstGeom prst="rect">
                <a:avLst/>
              </a:prstGeom>
            </p:spPr>
            <p:txBody>
              <a:bodyPr vert="horz" wrap="non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a:solidFill>
                      <a:schemeClr val="bg1"/>
                    </a:solidFill>
                    <a:latin typeface="Garamond" panose="02020404030301010803" pitchFamily="18" charset="0"/>
                    <a:cs typeface="Segoe UI" panose="020B0502040204020203" pitchFamily="34" charset="0"/>
                  </a:rPr>
                  <a:t>Team 5</a:t>
                </a:r>
              </a:p>
            </p:txBody>
          </p:sp>
          <p:cxnSp>
            <p:nvCxnSpPr>
              <p:cNvPr id="18" name="Straight Connector 17">
                <a:extLst>
                  <a:ext uri="{FF2B5EF4-FFF2-40B4-BE49-F238E27FC236}">
                    <a16:creationId xmlns:a16="http://schemas.microsoft.com/office/drawing/2014/main" id="{101B0588-6C51-459D-ACC8-5C467E5B1F7B}"/>
                  </a:ext>
                </a:extLst>
              </p:cNvPr>
              <p:cNvCxnSpPr>
                <a:cxnSpLocks/>
              </p:cNvCxnSpPr>
              <p:nvPr/>
            </p:nvCxnSpPr>
            <p:spPr>
              <a:xfrm>
                <a:off x="2397633" y="4877612"/>
                <a:ext cx="0" cy="4431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Subtitle 63">
                <a:extLst>
                  <a:ext uri="{FF2B5EF4-FFF2-40B4-BE49-F238E27FC236}">
                    <a16:creationId xmlns:a16="http://schemas.microsoft.com/office/drawing/2014/main" id="{9878E96D-74BC-4D9E-BDAC-A38523EB3CCB}"/>
                  </a:ext>
                </a:extLst>
              </p:cNvPr>
              <p:cNvSpPr txBox="1">
                <a:spLocks/>
              </p:cNvSpPr>
              <p:nvPr/>
            </p:nvSpPr>
            <p:spPr>
              <a:xfrm>
                <a:off x="955608" y="4945657"/>
                <a:ext cx="1312925" cy="279757"/>
              </a:xfrm>
              <a:prstGeom prst="rect">
                <a:avLst/>
              </a:prstGeom>
            </p:spPr>
            <p:txBody>
              <a:bodyPr vert="horz" wrap="non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a:solidFill>
                      <a:schemeClr val="bg1"/>
                    </a:solidFill>
                    <a:latin typeface="Garamond" panose="02020404030301010803" pitchFamily="18" charset="0"/>
                    <a:cs typeface="Segoe UI" panose="020B0502040204020203" pitchFamily="34" charset="0"/>
                  </a:rPr>
                  <a:t>DAMG 6210</a:t>
                </a:r>
              </a:p>
            </p:txBody>
          </p:sp>
        </p:grpSp>
      </p:grpSp>
      <p:cxnSp>
        <p:nvCxnSpPr>
          <p:cNvPr id="52" name="Straight Connector 51">
            <a:extLst>
              <a:ext uri="{FF2B5EF4-FFF2-40B4-BE49-F238E27FC236}">
                <a16:creationId xmlns:a16="http://schemas.microsoft.com/office/drawing/2014/main" id="{C47DFAF3-7A6F-483E-9BBB-030930CF6727}"/>
              </a:ext>
            </a:extLst>
          </p:cNvPr>
          <p:cNvCxnSpPr>
            <a:cxnSpLocks/>
          </p:cNvCxnSpPr>
          <p:nvPr/>
        </p:nvCxnSpPr>
        <p:spPr>
          <a:xfrm>
            <a:off x="9299732" y="6495609"/>
            <a:ext cx="8562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7F44CFB-7D2D-3239-2C11-F9B959246CE2}"/>
              </a:ext>
            </a:extLst>
          </p:cNvPr>
          <p:cNvPicPr>
            <a:picLocks noChangeAspect="1"/>
          </p:cNvPicPr>
          <p:nvPr/>
        </p:nvPicPr>
        <p:blipFill>
          <a:blip r:embed="rId2"/>
          <a:stretch>
            <a:fillRect/>
          </a:stretch>
        </p:blipFill>
        <p:spPr>
          <a:xfrm>
            <a:off x="4766552" y="-44336"/>
            <a:ext cx="4533180" cy="2654186"/>
          </a:xfrm>
          <a:prstGeom prst="rect">
            <a:avLst/>
          </a:prstGeom>
        </p:spPr>
      </p:pic>
      <p:pic>
        <p:nvPicPr>
          <p:cNvPr id="3" name="Picture 3" descr="A black background with blue text&#10;&#10;Description automatically generated">
            <a:extLst>
              <a:ext uri="{FF2B5EF4-FFF2-40B4-BE49-F238E27FC236}">
                <a16:creationId xmlns:a16="http://schemas.microsoft.com/office/drawing/2014/main" id="{4726E4B2-446B-1D50-4D4F-8ECB262365CE}"/>
              </a:ext>
            </a:extLst>
          </p:cNvPr>
          <p:cNvPicPr>
            <a:picLocks noChangeAspect="1"/>
          </p:cNvPicPr>
          <p:nvPr/>
        </p:nvPicPr>
        <p:blipFill>
          <a:blip r:embed="rId3"/>
          <a:stretch>
            <a:fillRect/>
          </a:stretch>
        </p:blipFill>
        <p:spPr>
          <a:xfrm>
            <a:off x="1481470" y="5239274"/>
            <a:ext cx="6774711" cy="685636"/>
          </a:xfrm>
          <a:prstGeom prst="rect">
            <a:avLst/>
          </a:prstGeom>
        </p:spPr>
      </p:pic>
    </p:spTree>
    <p:extLst>
      <p:ext uri="{BB962C8B-B14F-4D97-AF65-F5344CB8AC3E}">
        <p14:creationId xmlns:p14="http://schemas.microsoft.com/office/powerpoint/2010/main" val="2665539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DB27-D4C3-8A7D-435A-A99CE076F9A2}"/>
              </a:ext>
            </a:extLst>
          </p:cNvPr>
          <p:cNvSpPr>
            <a:spLocks noGrp="1"/>
          </p:cNvSpPr>
          <p:nvPr>
            <p:ph type="title"/>
          </p:nvPr>
        </p:nvSpPr>
        <p:spPr>
          <a:xfrm>
            <a:off x="565031" y="393879"/>
            <a:ext cx="8660920" cy="491677"/>
          </a:xfrm>
        </p:spPr>
        <p:txBody>
          <a:bodyPr>
            <a:normAutofit fontScale="90000"/>
          </a:bodyPr>
          <a:lstStyle/>
          <a:p>
            <a:r>
              <a:rPr lang="en-US" b="1" dirty="0"/>
              <a:t>Constraints Output</a:t>
            </a:r>
          </a:p>
        </p:txBody>
      </p:sp>
      <p:pic>
        <p:nvPicPr>
          <p:cNvPr id="5" name="Picture 5" descr="A white rectangular object with red text&#10;&#10;Description automatically generated">
            <a:extLst>
              <a:ext uri="{FF2B5EF4-FFF2-40B4-BE49-F238E27FC236}">
                <a16:creationId xmlns:a16="http://schemas.microsoft.com/office/drawing/2014/main" id="{34D78F3C-BCBB-185A-14A8-4C4E6ECFB01B}"/>
              </a:ext>
            </a:extLst>
          </p:cNvPr>
          <p:cNvPicPr>
            <a:picLocks noChangeAspect="1"/>
          </p:cNvPicPr>
          <p:nvPr/>
        </p:nvPicPr>
        <p:blipFill>
          <a:blip r:embed="rId2"/>
          <a:stretch>
            <a:fillRect/>
          </a:stretch>
        </p:blipFill>
        <p:spPr>
          <a:xfrm>
            <a:off x="740117" y="1670747"/>
            <a:ext cx="11103580" cy="1543326"/>
          </a:xfrm>
          <a:prstGeom prst="rect">
            <a:avLst/>
          </a:prstGeom>
        </p:spPr>
      </p:pic>
      <p:pic>
        <p:nvPicPr>
          <p:cNvPr id="6" name="Picture 6" descr="A screenshot of a computer error&#10;&#10;Description automatically generated">
            <a:extLst>
              <a:ext uri="{FF2B5EF4-FFF2-40B4-BE49-F238E27FC236}">
                <a16:creationId xmlns:a16="http://schemas.microsoft.com/office/drawing/2014/main" id="{D0D38D10-BF02-3380-C994-8D23399C66BC}"/>
              </a:ext>
            </a:extLst>
          </p:cNvPr>
          <p:cNvPicPr>
            <a:picLocks noChangeAspect="1"/>
          </p:cNvPicPr>
          <p:nvPr/>
        </p:nvPicPr>
        <p:blipFill>
          <a:blip r:embed="rId3"/>
          <a:stretch>
            <a:fillRect/>
          </a:stretch>
        </p:blipFill>
        <p:spPr>
          <a:xfrm>
            <a:off x="615531" y="3684665"/>
            <a:ext cx="10370208" cy="2101395"/>
          </a:xfrm>
          <a:prstGeom prst="rect">
            <a:avLst/>
          </a:prstGeom>
        </p:spPr>
      </p:pic>
    </p:spTree>
    <p:extLst>
      <p:ext uri="{BB962C8B-B14F-4D97-AF65-F5344CB8AC3E}">
        <p14:creationId xmlns:p14="http://schemas.microsoft.com/office/powerpoint/2010/main" val="112662684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90BB9581-2E1D-405D-AC21-AD669748D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6891187" cy="5546414"/>
          </a:xfrm>
          <a:prstGeom prst="rect">
            <a:avLst/>
          </a:prstGeom>
          <a:solidFill>
            <a:srgbClr val="FFFFFF"/>
          </a:solidFill>
          <a:ln w="6350" cap="sq" cmpd="sng" algn="ctr">
            <a:solidFill>
              <a:schemeClr val="tx1">
                <a:lumMod val="75000"/>
                <a:lumOff val="25000"/>
              </a:schemeClr>
            </a:solidFill>
            <a:prstDash val="solid"/>
            <a:miter lim="800000"/>
          </a:ln>
          <a:effectLst/>
        </p:spPr>
        <p:txBody>
          <a:bodyPr/>
          <a:lstStyle/>
          <a:p>
            <a:endParaRPr lang="en-US"/>
          </a:p>
        </p:txBody>
      </p:sp>
      <p:pic>
        <p:nvPicPr>
          <p:cNvPr id="5" name="Picture 5" descr="A screenshot of a computer&#10;&#10;Description automatically generated">
            <a:extLst>
              <a:ext uri="{FF2B5EF4-FFF2-40B4-BE49-F238E27FC236}">
                <a16:creationId xmlns:a16="http://schemas.microsoft.com/office/drawing/2014/main" id="{CD7A9874-4699-F830-7A29-DF74C90E4508}"/>
              </a:ext>
            </a:extLst>
          </p:cNvPr>
          <p:cNvPicPr>
            <a:picLocks noChangeAspect="1"/>
          </p:cNvPicPr>
          <p:nvPr/>
        </p:nvPicPr>
        <p:blipFill>
          <a:blip r:embed="rId2"/>
          <a:stretch>
            <a:fillRect/>
          </a:stretch>
        </p:blipFill>
        <p:spPr>
          <a:xfrm>
            <a:off x="960438" y="998538"/>
            <a:ext cx="6253163" cy="2427288"/>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6EEBCE4C-AB23-E595-CE89-ECA8B73DEE7E}"/>
              </a:ext>
            </a:extLst>
          </p:cNvPr>
          <p:cNvPicPr>
            <a:picLocks noChangeAspect="1"/>
          </p:cNvPicPr>
          <p:nvPr/>
        </p:nvPicPr>
        <p:blipFill>
          <a:blip r:embed="rId3"/>
          <a:stretch>
            <a:fillRect/>
          </a:stretch>
        </p:blipFill>
        <p:spPr>
          <a:xfrm>
            <a:off x="960438" y="3482975"/>
            <a:ext cx="6253163" cy="2347913"/>
          </a:xfrm>
          <a:prstGeom prst="rect">
            <a:avLst/>
          </a:prstGeom>
        </p:spPr>
      </p:pic>
      <p:pic>
        <p:nvPicPr>
          <p:cNvPr id="16" name="Picture 16" descr="A blue square with white lines&#10;&#10;Description automatically generated">
            <a:extLst>
              <a:ext uri="{FF2B5EF4-FFF2-40B4-BE49-F238E27FC236}">
                <a16:creationId xmlns:a16="http://schemas.microsoft.com/office/drawing/2014/main" id="{0A32FEC0-A210-1723-5B90-68351C975D8D}"/>
              </a:ext>
            </a:extLst>
          </p:cNvPr>
          <p:cNvPicPr>
            <a:picLocks noChangeAspect="1"/>
          </p:cNvPicPr>
          <p:nvPr/>
        </p:nvPicPr>
        <p:blipFill>
          <a:blip r:embed="rId4"/>
          <a:stretch>
            <a:fillRect/>
          </a:stretch>
        </p:blipFill>
        <p:spPr>
          <a:xfrm>
            <a:off x="8273143" y="2408186"/>
            <a:ext cx="2743200" cy="2826221"/>
          </a:xfrm>
          <a:prstGeom prst="rect">
            <a:avLst/>
          </a:prstGeom>
        </p:spPr>
      </p:pic>
      <p:sp>
        <p:nvSpPr>
          <p:cNvPr id="19" name="TextBox 18">
            <a:extLst>
              <a:ext uri="{FF2B5EF4-FFF2-40B4-BE49-F238E27FC236}">
                <a16:creationId xmlns:a16="http://schemas.microsoft.com/office/drawing/2014/main" id="{F2E1411B-2B2C-8BEB-8689-C9E96596D71B}"/>
              </a:ext>
            </a:extLst>
          </p:cNvPr>
          <p:cNvSpPr txBox="1"/>
          <p:nvPr/>
        </p:nvSpPr>
        <p:spPr>
          <a:xfrm>
            <a:off x="8530441" y="2731324"/>
            <a:ext cx="20682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INSERTING DATA</a:t>
            </a:r>
          </a:p>
        </p:txBody>
      </p:sp>
      <p:pic>
        <p:nvPicPr>
          <p:cNvPr id="22" name="Picture 22" descr="code, html, computer, internet, it, ict, pc, hacker | Piqsels">
            <a:extLst>
              <a:ext uri="{FF2B5EF4-FFF2-40B4-BE49-F238E27FC236}">
                <a16:creationId xmlns:a16="http://schemas.microsoft.com/office/drawing/2014/main" id="{BB80A292-6650-C0CF-553E-B7633AD19E31}"/>
              </a:ext>
            </a:extLst>
          </p:cNvPr>
          <p:cNvPicPr>
            <a:picLocks noChangeAspect="1"/>
          </p:cNvPicPr>
          <p:nvPr/>
        </p:nvPicPr>
        <p:blipFill>
          <a:blip r:embed="rId5"/>
          <a:stretch>
            <a:fillRect/>
          </a:stretch>
        </p:blipFill>
        <p:spPr>
          <a:xfrm>
            <a:off x="8275608" y="703474"/>
            <a:ext cx="2757576" cy="1712940"/>
          </a:xfrm>
          <a:prstGeom prst="rect">
            <a:avLst/>
          </a:prstGeom>
        </p:spPr>
      </p:pic>
    </p:spTree>
    <p:extLst>
      <p:ext uri="{BB962C8B-B14F-4D97-AF65-F5344CB8AC3E}">
        <p14:creationId xmlns:p14="http://schemas.microsoft.com/office/powerpoint/2010/main" val="29976232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E446-4A8A-8815-838F-DFD1EF1B85F3}"/>
              </a:ext>
            </a:extLst>
          </p:cNvPr>
          <p:cNvSpPr>
            <a:spLocks noGrp="1"/>
          </p:cNvSpPr>
          <p:nvPr>
            <p:ph type="title"/>
          </p:nvPr>
        </p:nvSpPr>
        <p:spPr>
          <a:xfrm>
            <a:off x="579408" y="365125"/>
            <a:ext cx="10774392" cy="664205"/>
          </a:xfrm>
        </p:spPr>
        <p:txBody>
          <a:bodyPr>
            <a:normAutofit fontScale="90000"/>
          </a:bodyPr>
          <a:lstStyle/>
          <a:p>
            <a:r>
              <a:rPr lang="en-US" b="1"/>
              <a:t>Results</a:t>
            </a:r>
          </a:p>
        </p:txBody>
      </p:sp>
      <p:pic>
        <p:nvPicPr>
          <p:cNvPr id="5" name="Picture 5" descr="A screenshot of a computer&#10;&#10;Description automatically generated">
            <a:extLst>
              <a:ext uri="{FF2B5EF4-FFF2-40B4-BE49-F238E27FC236}">
                <a16:creationId xmlns:a16="http://schemas.microsoft.com/office/drawing/2014/main" id="{856ECCAE-2506-54CD-DC92-F8C7E20723C4}"/>
              </a:ext>
            </a:extLst>
          </p:cNvPr>
          <p:cNvPicPr>
            <a:picLocks noChangeAspect="1"/>
          </p:cNvPicPr>
          <p:nvPr/>
        </p:nvPicPr>
        <p:blipFill>
          <a:blip r:embed="rId2"/>
          <a:stretch>
            <a:fillRect/>
          </a:stretch>
        </p:blipFill>
        <p:spPr>
          <a:xfrm>
            <a:off x="499979" y="1453456"/>
            <a:ext cx="11579725" cy="4552666"/>
          </a:xfrm>
          <a:prstGeom prst="rect">
            <a:avLst/>
          </a:prstGeom>
        </p:spPr>
      </p:pic>
    </p:spTree>
    <p:extLst>
      <p:ext uri="{BB962C8B-B14F-4D97-AF65-F5344CB8AC3E}">
        <p14:creationId xmlns:p14="http://schemas.microsoft.com/office/powerpoint/2010/main" val="246903086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0FF0-1B1A-78FA-A79D-63B4BFA75020}"/>
              </a:ext>
            </a:extLst>
          </p:cNvPr>
          <p:cNvSpPr>
            <a:spLocks noGrp="1"/>
          </p:cNvSpPr>
          <p:nvPr>
            <p:ph type="title"/>
          </p:nvPr>
        </p:nvSpPr>
        <p:spPr>
          <a:xfrm>
            <a:off x="838200" y="365125"/>
            <a:ext cx="10515600" cy="603669"/>
          </a:xfrm>
        </p:spPr>
        <p:txBody>
          <a:bodyPr>
            <a:normAutofit fontScale="90000"/>
          </a:bodyPr>
          <a:lstStyle/>
          <a:p>
            <a:r>
              <a:rPr lang="en-US" b="1"/>
              <a:t>Views</a:t>
            </a:r>
          </a:p>
        </p:txBody>
      </p:sp>
      <p:sp>
        <p:nvSpPr>
          <p:cNvPr id="3" name="Footer Placeholder 2">
            <a:extLst>
              <a:ext uri="{FF2B5EF4-FFF2-40B4-BE49-F238E27FC236}">
                <a16:creationId xmlns:a16="http://schemas.microsoft.com/office/drawing/2014/main" id="{46DD3F18-777C-0BD9-EE19-B24AE42AB84E}"/>
              </a:ext>
            </a:extLst>
          </p:cNvPr>
          <p:cNvSpPr>
            <a:spLocks noGrp="1"/>
          </p:cNvSpPr>
          <p:nvPr>
            <p:ph type="ftr" sz="quarter" idx="11"/>
          </p:nvPr>
        </p:nvSpPr>
        <p:spPr/>
        <p:txBody>
          <a:bodyPr/>
          <a:lstStyle/>
          <a:p>
            <a:r>
              <a:rPr lang="en-US"/>
              <a:t>Insert Your Footer Here</a:t>
            </a:r>
          </a:p>
        </p:txBody>
      </p:sp>
      <p:pic>
        <p:nvPicPr>
          <p:cNvPr id="5" name="Picture 5" descr="A screenshot of a computer&#10;&#10;Description automatically generated">
            <a:extLst>
              <a:ext uri="{FF2B5EF4-FFF2-40B4-BE49-F238E27FC236}">
                <a16:creationId xmlns:a16="http://schemas.microsoft.com/office/drawing/2014/main" id="{01F83DA8-ADC3-55D2-8033-40001D69AEEC}"/>
              </a:ext>
            </a:extLst>
          </p:cNvPr>
          <p:cNvPicPr>
            <a:picLocks noChangeAspect="1"/>
          </p:cNvPicPr>
          <p:nvPr/>
        </p:nvPicPr>
        <p:blipFill>
          <a:blip r:embed="rId2"/>
          <a:stretch>
            <a:fillRect/>
          </a:stretch>
        </p:blipFill>
        <p:spPr>
          <a:xfrm>
            <a:off x="727242" y="1158748"/>
            <a:ext cx="8331199" cy="5596611"/>
          </a:xfrm>
          <a:prstGeom prst="rect">
            <a:avLst/>
          </a:prstGeom>
        </p:spPr>
      </p:pic>
      <p:sp>
        <p:nvSpPr>
          <p:cNvPr id="7" name="Rectangle 6">
            <a:extLst>
              <a:ext uri="{FF2B5EF4-FFF2-40B4-BE49-F238E27FC236}">
                <a16:creationId xmlns:a16="http://schemas.microsoft.com/office/drawing/2014/main" id="{F6ED3A6D-3826-8672-0E69-9DA375C17E2C}"/>
              </a:ext>
            </a:extLst>
          </p:cNvPr>
          <p:cNvSpPr/>
          <p:nvPr/>
        </p:nvSpPr>
        <p:spPr>
          <a:xfrm>
            <a:off x="1843" y="-3258"/>
            <a:ext cx="12184789" cy="1139623"/>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ea typeface="Meiryo UI"/>
              </a:rPr>
              <a:t>      </a:t>
            </a:r>
            <a:r>
              <a:rPr lang="en-US" sz="2400" b="1" dirty="0">
                <a:ea typeface="Meiryo UI"/>
              </a:rPr>
              <a:t> </a:t>
            </a:r>
            <a:r>
              <a:rPr lang="en-US" sz="2000" b="1" dirty="0">
                <a:ea typeface="Meiryo UI"/>
              </a:rPr>
              <a:t>VIEWS</a:t>
            </a:r>
          </a:p>
        </p:txBody>
      </p:sp>
      <p:pic>
        <p:nvPicPr>
          <p:cNvPr id="6" name="Picture 7" descr="A screenshot of a computer&#10;&#10;Description automatically generated">
            <a:extLst>
              <a:ext uri="{FF2B5EF4-FFF2-40B4-BE49-F238E27FC236}">
                <a16:creationId xmlns:a16="http://schemas.microsoft.com/office/drawing/2014/main" id="{53487A8C-5932-DF69-B7D7-78858282406D}"/>
              </a:ext>
            </a:extLst>
          </p:cNvPr>
          <p:cNvPicPr>
            <a:picLocks noChangeAspect="1"/>
          </p:cNvPicPr>
          <p:nvPr/>
        </p:nvPicPr>
        <p:blipFill>
          <a:blip r:embed="rId3"/>
          <a:stretch>
            <a:fillRect/>
          </a:stretch>
        </p:blipFill>
        <p:spPr>
          <a:xfrm>
            <a:off x="5755341" y="1663058"/>
            <a:ext cx="6284259" cy="3050029"/>
          </a:xfrm>
          <a:prstGeom prst="rect">
            <a:avLst/>
          </a:prstGeom>
        </p:spPr>
      </p:pic>
    </p:spTree>
    <p:extLst>
      <p:ext uri="{BB962C8B-B14F-4D97-AF65-F5344CB8AC3E}">
        <p14:creationId xmlns:p14="http://schemas.microsoft.com/office/powerpoint/2010/main" val="176255810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10">
            <a:extLst>
              <a:ext uri="{FF2B5EF4-FFF2-40B4-BE49-F238E27FC236}">
                <a16:creationId xmlns:a16="http://schemas.microsoft.com/office/drawing/2014/main" id="{7B9D2CB1-7DED-49E8-A682-66F5F8B6CE6E}"/>
              </a:ext>
            </a:extLst>
          </p:cNvPr>
          <p:cNvSpPr>
            <a:spLocks noChangeShapeType="1"/>
          </p:cNvSpPr>
          <p:nvPr/>
        </p:nvSpPr>
        <p:spPr bwMode="auto">
          <a:xfrm rot="2700000">
            <a:off x="6963420" y="3560870"/>
            <a:ext cx="0" cy="0"/>
          </a:xfrm>
          <a:prstGeom prst="line">
            <a:avLst/>
          </a:prstGeom>
          <a:noFill/>
          <a:ln w="1587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pic>
        <p:nvPicPr>
          <p:cNvPr id="5" name="Picture 7" descr="A screenshot of a computer&#10;&#10;Description automatically generated">
            <a:extLst>
              <a:ext uri="{FF2B5EF4-FFF2-40B4-BE49-F238E27FC236}">
                <a16:creationId xmlns:a16="http://schemas.microsoft.com/office/drawing/2014/main" id="{A82EAC7E-A9DA-5F41-9486-743CEAA1C98D}"/>
              </a:ext>
            </a:extLst>
          </p:cNvPr>
          <p:cNvPicPr>
            <a:picLocks noChangeAspect="1"/>
          </p:cNvPicPr>
          <p:nvPr/>
        </p:nvPicPr>
        <p:blipFill rotWithShape="1">
          <a:blip r:embed="rId2"/>
          <a:srcRect l="21260" t="27851" r="9491" b="13528"/>
          <a:stretch/>
        </p:blipFill>
        <p:spPr>
          <a:xfrm>
            <a:off x="3517900" y="952500"/>
            <a:ext cx="8485872" cy="4953006"/>
          </a:xfrm>
          <a:prstGeom prst="rect">
            <a:avLst/>
          </a:prstGeom>
        </p:spPr>
      </p:pic>
      <p:sp>
        <p:nvSpPr>
          <p:cNvPr id="8" name="TextBox 7">
            <a:extLst>
              <a:ext uri="{FF2B5EF4-FFF2-40B4-BE49-F238E27FC236}">
                <a16:creationId xmlns:a16="http://schemas.microsoft.com/office/drawing/2014/main" id="{B85C0442-D18D-441C-A41E-E76D237993B3}"/>
              </a:ext>
            </a:extLst>
          </p:cNvPr>
          <p:cNvSpPr txBox="1"/>
          <p:nvPr/>
        </p:nvSpPr>
        <p:spPr>
          <a:xfrm>
            <a:off x="-165100" y="1181100"/>
            <a:ext cx="351790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endParaRPr lang="en-US"/>
          </a:p>
          <a:p>
            <a:pPr marL="742950" lvl="1" indent="-285750">
              <a:buFont typeface="Arial"/>
              <a:buChar char="•"/>
            </a:pPr>
            <a:r>
              <a:rPr lang="en-US" sz="2000">
                <a:ea typeface="+mn-lt"/>
                <a:cs typeface="+mn-lt"/>
              </a:rPr>
              <a:t>Each segment of the Pie chart represents a specific tracking status, and the size of the segment corresponds to the number of bags with that status.</a:t>
            </a:r>
          </a:p>
          <a:p>
            <a:pPr marL="742950" lvl="1" indent="-285750">
              <a:buFont typeface="Arial"/>
              <a:buChar char="•"/>
            </a:pPr>
            <a:r>
              <a:rPr lang="en-US" sz="2000">
                <a:ea typeface="+mn-lt"/>
                <a:cs typeface="+mn-lt"/>
              </a:rPr>
              <a:t>This data helps us assess baggage handling efficiency and identify areas for improvement.</a:t>
            </a:r>
            <a:endParaRPr lang="en-US" sz="2000">
              <a:latin typeface="Garamond"/>
            </a:endParaRPr>
          </a:p>
          <a:p>
            <a:pPr marL="742950" lvl="1" indent="-285750">
              <a:buFont typeface="Arial"/>
              <a:buChar char="•"/>
            </a:pPr>
            <a:endParaRPr lang="en-US" sz="2000">
              <a:latin typeface="Garamond"/>
            </a:endParaRPr>
          </a:p>
          <a:p>
            <a:pPr lvl="1"/>
            <a:endParaRPr lang="en-US">
              <a:latin typeface="Menlo"/>
            </a:endParaRPr>
          </a:p>
        </p:txBody>
      </p:sp>
      <p:sp>
        <p:nvSpPr>
          <p:cNvPr id="7" name="Rectangle 6">
            <a:extLst>
              <a:ext uri="{FF2B5EF4-FFF2-40B4-BE49-F238E27FC236}">
                <a16:creationId xmlns:a16="http://schemas.microsoft.com/office/drawing/2014/main" id="{93CB7B6F-C622-A929-5105-B694D27CE793}"/>
              </a:ext>
            </a:extLst>
          </p:cNvPr>
          <p:cNvSpPr/>
          <p:nvPr/>
        </p:nvSpPr>
        <p:spPr>
          <a:xfrm>
            <a:off x="166391" y="250825"/>
            <a:ext cx="9150604" cy="701675"/>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itle 1">
            <a:extLst>
              <a:ext uri="{FF2B5EF4-FFF2-40B4-BE49-F238E27FC236}">
                <a16:creationId xmlns:a16="http://schemas.microsoft.com/office/drawing/2014/main" id="{50F2235A-2570-AF73-352F-50E41AE1B787}"/>
              </a:ext>
            </a:extLst>
          </p:cNvPr>
          <p:cNvSpPr>
            <a:spLocks noGrp="1"/>
          </p:cNvSpPr>
          <p:nvPr>
            <p:ph type="title"/>
          </p:nvPr>
        </p:nvSpPr>
        <p:spPr>
          <a:xfrm>
            <a:off x="-271849" y="415926"/>
            <a:ext cx="6746790" cy="307974"/>
          </a:xfrm>
        </p:spPr>
        <p:txBody>
          <a:bodyPr lIns="0" tIns="0" rIns="0" bIns="0" anchor="ctr">
            <a:normAutofit fontScale="90000"/>
          </a:bodyPr>
          <a:lstStyle/>
          <a:p>
            <a:pPr algn="ctr" rtl="0" fontAlgn="base"/>
            <a:br>
              <a:rPr lang="en-US" sz="1800" b="1" dirty="0">
                <a:solidFill>
                  <a:schemeClr val="bg1"/>
                </a:solidFill>
                <a:latin typeface="Garamond" panose="02020404030301010803" pitchFamily="18" charset="0"/>
              </a:rPr>
            </a:br>
            <a:br>
              <a:rPr lang="en-US" sz="1800" b="1" dirty="0">
                <a:solidFill>
                  <a:schemeClr val="bg1"/>
                </a:solidFill>
                <a:latin typeface="Garamond" panose="02020404030301010803" pitchFamily="18" charset="0"/>
              </a:rPr>
            </a:br>
            <a:br>
              <a:rPr lang="en-US" sz="1800" b="1" dirty="0">
                <a:solidFill>
                  <a:schemeClr val="bg1"/>
                </a:solidFill>
                <a:latin typeface="Garamond" panose="02020404030301010803" pitchFamily="18" charset="0"/>
              </a:rPr>
            </a:br>
            <a:r>
              <a:rPr lang="en-US" sz="1800" b="1" i="0" u="none" strike="noStrike" dirty="0">
                <a:solidFill>
                  <a:schemeClr val="bg1"/>
                </a:solidFill>
                <a:effectLst/>
                <a:latin typeface="Garamond" panose="02020404030301010803" pitchFamily="18" charset="0"/>
              </a:rPr>
              <a:t>   </a:t>
            </a:r>
            <a:r>
              <a:rPr lang="en-US" sz="2200" b="1" i="0" u="none" strike="noStrike" dirty="0">
                <a:solidFill>
                  <a:schemeClr val="bg1"/>
                </a:solidFill>
                <a:effectLst/>
                <a:latin typeface="Garamond" panose="02020404030301010803" pitchFamily="18" charset="0"/>
              </a:rPr>
              <a:t>Count of Baggage with Different Tracking Status</a:t>
            </a:r>
            <a:r>
              <a:rPr lang="en-US" sz="2200" b="1" i="0" dirty="0">
                <a:solidFill>
                  <a:schemeClr val="bg1"/>
                </a:solidFill>
                <a:effectLst/>
                <a:latin typeface="Garamond" panose="02020404030301010803" pitchFamily="18" charset="0"/>
              </a:rPr>
              <a:t>​</a:t>
            </a:r>
            <a:br>
              <a:rPr lang="en-US" sz="1100" b="1" i="0" dirty="0">
                <a:solidFill>
                  <a:schemeClr val="bg1"/>
                </a:solidFill>
                <a:effectLst/>
                <a:latin typeface="Segoe UI" panose="020B0502040204020203" pitchFamily="34" charset="0"/>
              </a:rPr>
            </a:br>
            <a:r>
              <a:rPr lang="en-US" sz="1800" b="1" i="0" dirty="0">
                <a:solidFill>
                  <a:schemeClr val="bg1"/>
                </a:solidFill>
                <a:effectLst/>
                <a:latin typeface="Garamond" panose="02020404030301010803" pitchFamily="18" charset="0"/>
              </a:rPr>
              <a:t>​</a:t>
            </a:r>
            <a:br>
              <a:rPr lang="en-US" sz="1100" b="1" i="0" dirty="0">
                <a:solidFill>
                  <a:schemeClr val="bg1"/>
                </a:solidFill>
                <a:effectLst/>
                <a:latin typeface="Segoe UI" panose="020B0502040204020203" pitchFamily="34" charset="0"/>
              </a:rPr>
            </a:br>
            <a:r>
              <a:rPr lang="en-US" sz="2800" b="1" dirty="0">
                <a:solidFill>
                  <a:schemeClr val="bg1"/>
                </a:solidFill>
              </a:rPr>
              <a:t> </a:t>
            </a:r>
          </a:p>
        </p:txBody>
      </p:sp>
    </p:spTree>
    <p:extLst>
      <p:ext uri="{BB962C8B-B14F-4D97-AF65-F5344CB8AC3E}">
        <p14:creationId xmlns:p14="http://schemas.microsoft.com/office/powerpoint/2010/main" val="128481204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 name="Rectangle 4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0B2F5-22E8-30AB-83D8-786EC57BF4A3}"/>
              </a:ext>
            </a:extLst>
          </p:cNvPr>
          <p:cNvSpPr>
            <a:spLocks noGrp="1"/>
          </p:cNvSpPr>
          <p:nvPr>
            <p:ph type="title"/>
          </p:nvPr>
        </p:nvSpPr>
        <p:spPr>
          <a:xfrm>
            <a:off x="498431" y="353160"/>
            <a:ext cx="7292583" cy="927335"/>
          </a:xfrm>
        </p:spPr>
        <p:txBody>
          <a:bodyPr vert="horz" lIns="91440" tIns="45720" rIns="91440" bIns="45720" rtlCol="0" anchor="ctr">
            <a:normAutofit/>
          </a:bodyPr>
          <a:lstStyle/>
          <a:p>
            <a:r>
              <a:rPr lang="en-US" sz="4000" b="1">
                <a:solidFill>
                  <a:srgbClr val="FFFFFF"/>
                </a:solidFill>
              </a:rPr>
              <a:t>Views</a:t>
            </a:r>
          </a:p>
        </p:txBody>
      </p:sp>
      <p:pic>
        <p:nvPicPr>
          <p:cNvPr id="6" name="Picture 6" descr="A screen shot of a computer&#10;&#10;Description automatically generated">
            <a:extLst>
              <a:ext uri="{FF2B5EF4-FFF2-40B4-BE49-F238E27FC236}">
                <a16:creationId xmlns:a16="http://schemas.microsoft.com/office/drawing/2014/main" id="{A8CA6D1D-6C5A-EE93-773D-5A3442052E48}"/>
              </a:ext>
            </a:extLst>
          </p:cNvPr>
          <p:cNvPicPr>
            <a:picLocks noChangeAspect="1"/>
          </p:cNvPicPr>
          <p:nvPr/>
        </p:nvPicPr>
        <p:blipFill>
          <a:blip r:embed="rId2"/>
          <a:stretch>
            <a:fillRect/>
          </a:stretch>
        </p:blipFill>
        <p:spPr>
          <a:xfrm>
            <a:off x="223279" y="1710187"/>
            <a:ext cx="6927174" cy="2398148"/>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A3B865D1-6A18-A658-059A-07435486C364}"/>
              </a:ext>
            </a:extLst>
          </p:cNvPr>
          <p:cNvPicPr>
            <a:picLocks noChangeAspect="1"/>
          </p:cNvPicPr>
          <p:nvPr/>
        </p:nvPicPr>
        <p:blipFill>
          <a:blip r:embed="rId3"/>
          <a:stretch>
            <a:fillRect/>
          </a:stretch>
        </p:blipFill>
        <p:spPr>
          <a:xfrm>
            <a:off x="6843729" y="1714150"/>
            <a:ext cx="5131087" cy="2678663"/>
          </a:xfrm>
          <a:prstGeom prst="rect">
            <a:avLst/>
          </a:prstGeom>
        </p:spPr>
      </p:pic>
      <p:sp>
        <p:nvSpPr>
          <p:cNvPr id="8" name="Rectangle 7">
            <a:extLst>
              <a:ext uri="{FF2B5EF4-FFF2-40B4-BE49-F238E27FC236}">
                <a16:creationId xmlns:a16="http://schemas.microsoft.com/office/drawing/2014/main" id="{6A555566-54A6-1373-CA77-92D5167A1DEC}"/>
              </a:ext>
            </a:extLst>
          </p:cNvPr>
          <p:cNvSpPr/>
          <p:nvPr/>
        </p:nvSpPr>
        <p:spPr>
          <a:xfrm>
            <a:off x="-9042" y="-3258"/>
            <a:ext cx="12195674" cy="1585937"/>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ea typeface="Meiryo UI"/>
              </a:rPr>
              <a:t>      </a:t>
            </a:r>
            <a:r>
              <a:rPr lang="en-US" sz="2400" b="1">
                <a:ea typeface="Meiryo UI"/>
              </a:rPr>
              <a:t> VIEWS</a:t>
            </a:r>
          </a:p>
        </p:txBody>
      </p:sp>
      <p:pic>
        <p:nvPicPr>
          <p:cNvPr id="7" name="Picture 8" descr="A screenshot of a computer&#10;&#10;Description automatically generated">
            <a:extLst>
              <a:ext uri="{FF2B5EF4-FFF2-40B4-BE49-F238E27FC236}">
                <a16:creationId xmlns:a16="http://schemas.microsoft.com/office/drawing/2014/main" id="{9C415AA3-AE89-B093-84A9-2BC864F72B5F}"/>
              </a:ext>
            </a:extLst>
          </p:cNvPr>
          <p:cNvPicPr>
            <a:picLocks noChangeAspect="1"/>
          </p:cNvPicPr>
          <p:nvPr/>
        </p:nvPicPr>
        <p:blipFill>
          <a:blip r:embed="rId4"/>
          <a:stretch>
            <a:fillRect/>
          </a:stretch>
        </p:blipFill>
        <p:spPr>
          <a:xfrm>
            <a:off x="6909547" y="4308416"/>
            <a:ext cx="4446493" cy="2409757"/>
          </a:xfrm>
          <a:prstGeom prst="rect">
            <a:avLst/>
          </a:prstGeom>
        </p:spPr>
      </p:pic>
      <p:pic>
        <p:nvPicPr>
          <p:cNvPr id="9" name="Picture 9" descr="A screenshot of a computer&#10;&#10;Description automatically generated">
            <a:extLst>
              <a:ext uri="{FF2B5EF4-FFF2-40B4-BE49-F238E27FC236}">
                <a16:creationId xmlns:a16="http://schemas.microsoft.com/office/drawing/2014/main" id="{F4113761-A73D-7404-40D2-09EABAA3AE93}"/>
              </a:ext>
            </a:extLst>
          </p:cNvPr>
          <p:cNvPicPr>
            <a:picLocks noChangeAspect="1"/>
          </p:cNvPicPr>
          <p:nvPr/>
        </p:nvPicPr>
        <p:blipFill>
          <a:blip r:embed="rId5"/>
          <a:stretch>
            <a:fillRect/>
          </a:stretch>
        </p:blipFill>
        <p:spPr>
          <a:xfrm>
            <a:off x="90948" y="4389221"/>
            <a:ext cx="6329082" cy="1546151"/>
          </a:xfrm>
          <a:prstGeom prst="rect">
            <a:avLst/>
          </a:prstGeom>
        </p:spPr>
      </p:pic>
    </p:spTree>
    <p:extLst>
      <p:ext uri="{BB962C8B-B14F-4D97-AF65-F5344CB8AC3E}">
        <p14:creationId xmlns:p14="http://schemas.microsoft.com/office/powerpoint/2010/main" val="278236593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B636B81-E366-40A1-A22C-E23DE020F5B1}"/>
              </a:ext>
            </a:extLst>
          </p:cNvPr>
          <p:cNvCxnSpPr/>
          <p:nvPr/>
        </p:nvCxnSpPr>
        <p:spPr>
          <a:xfrm>
            <a:off x="4723238" y="6457950"/>
            <a:ext cx="64908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7" descr="A screenshot of a computer code&#10;&#10;Description automatically generated">
            <a:extLst>
              <a:ext uri="{FF2B5EF4-FFF2-40B4-BE49-F238E27FC236}">
                <a16:creationId xmlns:a16="http://schemas.microsoft.com/office/drawing/2014/main" id="{C53DFB8E-5A4A-0F1E-C318-81E46396A0F3}"/>
              </a:ext>
            </a:extLst>
          </p:cNvPr>
          <p:cNvPicPr>
            <a:picLocks noGrp="1" noChangeAspect="1"/>
          </p:cNvPicPr>
          <p:nvPr>
            <p:ph idx="1"/>
          </p:nvPr>
        </p:nvPicPr>
        <p:blipFill rotWithShape="1">
          <a:blip r:embed="rId2"/>
          <a:srcRect t="4487" r="176" b="2991"/>
          <a:stretch/>
        </p:blipFill>
        <p:spPr>
          <a:xfrm>
            <a:off x="729209" y="1128021"/>
            <a:ext cx="8026014" cy="4919809"/>
          </a:xfrm>
        </p:spPr>
      </p:pic>
      <p:pic>
        <p:nvPicPr>
          <p:cNvPr id="12" name="Picture 12" descr="A screenshot of a computer screen&#10;&#10;Description automatically generated">
            <a:extLst>
              <a:ext uri="{FF2B5EF4-FFF2-40B4-BE49-F238E27FC236}">
                <a16:creationId xmlns:a16="http://schemas.microsoft.com/office/drawing/2014/main" id="{77ABBF55-CA5B-DE06-2189-AE42B616E8CC}"/>
              </a:ext>
            </a:extLst>
          </p:cNvPr>
          <p:cNvPicPr>
            <a:picLocks noChangeAspect="1"/>
          </p:cNvPicPr>
          <p:nvPr/>
        </p:nvPicPr>
        <p:blipFill>
          <a:blip r:embed="rId3"/>
          <a:stretch>
            <a:fillRect/>
          </a:stretch>
        </p:blipFill>
        <p:spPr>
          <a:xfrm>
            <a:off x="8534400" y="3999918"/>
            <a:ext cx="3494468" cy="2153009"/>
          </a:xfrm>
          <a:prstGeom prst="rect">
            <a:avLst/>
          </a:prstGeom>
        </p:spPr>
      </p:pic>
      <p:pic>
        <p:nvPicPr>
          <p:cNvPr id="13" name="Picture 16" descr="A screenshot of a computer&#10;&#10;Description automatically generated">
            <a:extLst>
              <a:ext uri="{FF2B5EF4-FFF2-40B4-BE49-F238E27FC236}">
                <a16:creationId xmlns:a16="http://schemas.microsoft.com/office/drawing/2014/main" id="{75DFFEEE-265D-2747-4B52-A4329D6FE54E}"/>
              </a:ext>
            </a:extLst>
          </p:cNvPr>
          <p:cNvPicPr>
            <a:picLocks noChangeAspect="1"/>
          </p:cNvPicPr>
          <p:nvPr/>
        </p:nvPicPr>
        <p:blipFill>
          <a:blip r:embed="rId4"/>
          <a:stretch>
            <a:fillRect/>
          </a:stretch>
        </p:blipFill>
        <p:spPr>
          <a:xfrm>
            <a:off x="8540070" y="791990"/>
            <a:ext cx="2758994" cy="3161764"/>
          </a:xfrm>
          <a:prstGeom prst="rect">
            <a:avLst/>
          </a:prstGeom>
        </p:spPr>
      </p:pic>
      <p:sp>
        <p:nvSpPr>
          <p:cNvPr id="19" name="Title 8">
            <a:extLst>
              <a:ext uri="{FF2B5EF4-FFF2-40B4-BE49-F238E27FC236}">
                <a16:creationId xmlns:a16="http://schemas.microsoft.com/office/drawing/2014/main" id="{485B9926-ECB4-09AE-733B-D224526E3E55}"/>
              </a:ext>
            </a:extLst>
          </p:cNvPr>
          <p:cNvSpPr>
            <a:spLocks noGrp="1"/>
          </p:cNvSpPr>
          <p:nvPr>
            <p:ph type="title"/>
          </p:nvPr>
        </p:nvSpPr>
        <p:spPr>
          <a:xfrm>
            <a:off x="680036" y="321272"/>
            <a:ext cx="7777823" cy="643275"/>
          </a:xfrm>
          <a:solidFill>
            <a:schemeClr val="accent5">
              <a:lumMod val="60000"/>
              <a:lumOff val="40000"/>
            </a:schemeClr>
          </a:solidFill>
        </p:spPr>
        <p:txBody>
          <a:bodyPr vert="horz" lIns="109728" tIns="274320" rIns="109728" bIns="91440" rtlCol="0" anchor="t">
            <a:normAutofit/>
          </a:bodyPr>
          <a:lstStyle/>
          <a:p>
            <a:pPr algn="ctr"/>
            <a:r>
              <a:rPr lang="en-US" sz="2000" b="1" spc="150">
                <a:latin typeface="Meiryo UI"/>
                <a:ea typeface="Meiryo UI"/>
              </a:rPr>
              <a:t>TRIGGERS</a:t>
            </a:r>
            <a:endParaRPr lang="en-US" sz="2000" b="1">
              <a:latin typeface="Meiryo UI"/>
              <a:ea typeface="Meiryo UI"/>
            </a:endParaRPr>
          </a:p>
        </p:txBody>
      </p:sp>
      <p:sp>
        <p:nvSpPr>
          <p:cNvPr id="3" name="Rectangle 2">
            <a:extLst>
              <a:ext uri="{FF2B5EF4-FFF2-40B4-BE49-F238E27FC236}">
                <a16:creationId xmlns:a16="http://schemas.microsoft.com/office/drawing/2014/main" id="{E2FE0F33-44B2-0543-69D2-5D4AF8F2F081}"/>
              </a:ext>
            </a:extLst>
          </p:cNvPr>
          <p:cNvSpPr/>
          <p:nvPr/>
        </p:nvSpPr>
        <p:spPr>
          <a:xfrm>
            <a:off x="-41699" y="268885"/>
            <a:ext cx="8494532" cy="747737"/>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ea typeface="Meiryo UI"/>
              </a:rPr>
              <a:t>      </a:t>
            </a:r>
            <a:r>
              <a:rPr lang="en-US" sz="2400" b="1">
                <a:ea typeface="Meiryo UI"/>
              </a:rPr>
              <a:t> TRIGGERS</a:t>
            </a:r>
          </a:p>
        </p:txBody>
      </p:sp>
    </p:spTree>
    <p:extLst>
      <p:ext uri="{BB962C8B-B14F-4D97-AF65-F5344CB8AC3E}">
        <p14:creationId xmlns:p14="http://schemas.microsoft.com/office/powerpoint/2010/main" val="223821305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DD081F-81B2-4DAF-B81A-01070A0AC9C3}"/>
              </a:ext>
            </a:extLst>
          </p:cNvPr>
          <p:cNvSpPr/>
          <p:nvPr/>
        </p:nvSpPr>
        <p:spPr>
          <a:xfrm>
            <a:off x="-155643" y="-142786"/>
            <a:ext cx="5280338" cy="7143571"/>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9ADDA-F337-4788-86F1-266D5676F005}"/>
              </a:ext>
            </a:extLst>
          </p:cNvPr>
          <p:cNvSpPr>
            <a:spLocks noGrp="1"/>
          </p:cNvSpPr>
          <p:nvPr>
            <p:ph type="title"/>
          </p:nvPr>
        </p:nvSpPr>
        <p:spPr>
          <a:xfrm>
            <a:off x="476251" y="262970"/>
            <a:ext cx="4173024" cy="1167243"/>
          </a:xfrm>
        </p:spPr>
        <p:txBody>
          <a:bodyPr wrap="square" lIns="0" tIns="0" rIns="0" bIns="0" anchor="ctr">
            <a:spAutoFit/>
          </a:bodyPr>
          <a:lstStyle/>
          <a:p>
            <a:r>
              <a:rPr lang="en-US" sz="2800" b="1">
                <a:solidFill>
                  <a:schemeClr val="bg1"/>
                </a:solidFill>
              </a:rPr>
              <a:t>FUNCTION TO GENERATE COMPUTED COLUMN</a:t>
            </a:r>
          </a:p>
        </p:txBody>
      </p:sp>
      <p:pic>
        <p:nvPicPr>
          <p:cNvPr id="4" name="Picture 6" descr="A screenshot of a computer program&#10;&#10;Description automatically generated">
            <a:extLst>
              <a:ext uri="{FF2B5EF4-FFF2-40B4-BE49-F238E27FC236}">
                <a16:creationId xmlns:a16="http://schemas.microsoft.com/office/drawing/2014/main" id="{7D0934A2-9705-F859-B6EB-3314387C1C59}"/>
              </a:ext>
            </a:extLst>
          </p:cNvPr>
          <p:cNvPicPr>
            <a:picLocks noGrp="1" noChangeAspect="1"/>
          </p:cNvPicPr>
          <p:nvPr>
            <p:ph idx="1"/>
          </p:nvPr>
        </p:nvPicPr>
        <p:blipFill>
          <a:blip r:embed="rId2"/>
          <a:stretch>
            <a:fillRect/>
          </a:stretch>
        </p:blipFill>
        <p:spPr>
          <a:xfrm>
            <a:off x="5129880" y="43799"/>
            <a:ext cx="6845388" cy="3466686"/>
          </a:xfrm>
        </p:spPr>
      </p:pic>
      <p:cxnSp>
        <p:nvCxnSpPr>
          <p:cNvPr id="10" name="Straight Connector 9">
            <a:extLst>
              <a:ext uri="{FF2B5EF4-FFF2-40B4-BE49-F238E27FC236}">
                <a16:creationId xmlns:a16="http://schemas.microsoft.com/office/drawing/2014/main" id="{FB636B81-E366-40A1-A22C-E23DE020F5B1}"/>
              </a:ext>
            </a:extLst>
          </p:cNvPr>
          <p:cNvCxnSpPr>
            <a:cxnSpLocks/>
          </p:cNvCxnSpPr>
          <p:nvPr/>
        </p:nvCxnSpPr>
        <p:spPr>
          <a:xfrm>
            <a:off x="5933468" y="6457950"/>
            <a:ext cx="52806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7FD908F-7DBA-4437-9681-9B15B002034C}"/>
              </a:ext>
            </a:extLst>
          </p:cNvPr>
          <p:cNvCxnSpPr>
            <a:cxnSpLocks/>
          </p:cNvCxnSpPr>
          <p:nvPr/>
        </p:nvCxnSpPr>
        <p:spPr>
          <a:xfrm>
            <a:off x="476251" y="1529023"/>
            <a:ext cx="41730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7" descr="A screenshot of a computer&#10;&#10;Description automatically generated">
            <a:extLst>
              <a:ext uri="{FF2B5EF4-FFF2-40B4-BE49-F238E27FC236}">
                <a16:creationId xmlns:a16="http://schemas.microsoft.com/office/drawing/2014/main" id="{9AB515AC-497F-3DC4-5D89-8CE0A2A86738}"/>
              </a:ext>
            </a:extLst>
          </p:cNvPr>
          <p:cNvPicPr>
            <a:picLocks noChangeAspect="1"/>
          </p:cNvPicPr>
          <p:nvPr/>
        </p:nvPicPr>
        <p:blipFill>
          <a:blip r:embed="rId3"/>
          <a:stretch>
            <a:fillRect/>
          </a:stretch>
        </p:blipFill>
        <p:spPr>
          <a:xfrm>
            <a:off x="5054511" y="3550448"/>
            <a:ext cx="5276044" cy="3359970"/>
          </a:xfrm>
          <a:prstGeom prst="rect">
            <a:avLst/>
          </a:prstGeom>
        </p:spPr>
      </p:pic>
      <p:pic>
        <p:nvPicPr>
          <p:cNvPr id="3" name="Picture 7" descr="Database Server and App Servers vector clipart image - Free stock photo - Public Domain photo ...">
            <a:extLst>
              <a:ext uri="{FF2B5EF4-FFF2-40B4-BE49-F238E27FC236}">
                <a16:creationId xmlns:a16="http://schemas.microsoft.com/office/drawing/2014/main" id="{428D47FF-1802-986A-E463-318E1AAA2D32}"/>
              </a:ext>
            </a:extLst>
          </p:cNvPr>
          <p:cNvPicPr>
            <a:picLocks noChangeAspect="1"/>
          </p:cNvPicPr>
          <p:nvPr/>
        </p:nvPicPr>
        <p:blipFill rotWithShape="1">
          <a:blip r:embed="rId4"/>
          <a:srcRect b="14672"/>
          <a:stretch/>
        </p:blipFill>
        <p:spPr>
          <a:xfrm>
            <a:off x="-160005" y="4665400"/>
            <a:ext cx="3101190" cy="2189679"/>
          </a:xfrm>
          <a:prstGeom prst="rect">
            <a:avLst/>
          </a:prstGeom>
        </p:spPr>
      </p:pic>
    </p:spTree>
    <p:extLst>
      <p:ext uri="{BB962C8B-B14F-4D97-AF65-F5344CB8AC3E}">
        <p14:creationId xmlns:p14="http://schemas.microsoft.com/office/powerpoint/2010/main" val="106957167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ADDA-F337-4788-86F1-266D5676F005}"/>
              </a:ext>
            </a:extLst>
          </p:cNvPr>
          <p:cNvSpPr>
            <a:spLocks noGrp="1"/>
          </p:cNvSpPr>
          <p:nvPr>
            <p:ph type="title"/>
          </p:nvPr>
        </p:nvSpPr>
        <p:spPr>
          <a:xfrm>
            <a:off x="476250" y="365125"/>
            <a:ext cx="11258550" cy="701675"/>
          </a:xfrm>
        </p:spPr>
        <p:txBody>
          <a:bodyPr lIns="0" tIns="0" rIns="0" bIns="0" anchor="ctr">
            <a:normAutofit/>
          </a:bodyPr>
          <a:lstStyle/>
          <a:p>
            <a:r>
              <a:rPr lang="en-US" sz="2800"/>
              <a:t>ENCRYPTION MASTER CODE</a:t>
            </a:r>
          </a:p>
        </p:txBody>
      </p:sp>
      <p:sp>
        <p:nvSpPr>
          <p:cNvPr id="4" name="Rectangle 3">
            <a:extLst>
              <a:ext uri="{FF2B5EF4-FFF2-40B4-BE49-F238E27FC236}">
                <a16:creationId xmlns:a16="http://schemas.microsoft.com/office/drawing/2014/main" id="{5CDF7546-5B53-457F-BF1F-872AA9DC4568}"/>
              </a:ext>
            </a:extLst>
          </p:cNvPr>
          <p:cNvSpPr/>
          <p:nvPr/>
        </p:nvSpPr>
        <p:spPr>
          <a:xfrm>
            <a:off x="0" y="365125"/>
            <a:ext cx="275771" cy="701675"/>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9">
            <a:extLst>
              <a:ext uri="{FF2B5EF4-FFF2-40B4-BE49-F238E27FC236}">
                <a16:creationId xmlns:a16="http://schemas.microsoft.com/office/drawing/2014/main" id="{FB636B81-E366-40A1-A22C-E23DE020F5B1}"/>
              </a:ext>
            </a:extLst>
          </p:cNvPr>
          <p:cNvCxnSpPr>
            <a:cxnSpLocks/>
          </p:cNvCxnSpPr>
          <p:nvPr/>
        </p:nvCxnSpPr>
        <p:spPr>
          <a:xfrm flipV="1">
            <a:off x="5476672" y="6457950"/>
            <a:ext cx="5737428" cy="34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82720B08-7733-4BFE-B1C0-AA8FB6D919DB}"/>
              </a:ext>
            </a:extLst>
          </p:cNvPr>
          <p:cNvGrpSpPr/>
          <p:nvPr/>
        </p:nvGrpSpPr>
        <p:grpSpPr>
          <a:xfrm>
            <a:off x="997141" y="1400628"/>
            <a:ext cx="520890" cy="520890"/>
            <a:chOff x="476251" y="1400628"/>
            <a:chExt cx="599622" cy="599622"/>
          </a:xfrm>
        </p:grpSpPr>
        <p:sp>
          <p:nvSpPr>
            <p:cNvPr id="15" name="Rectangle 14">
              <a:extLst>
                <a:ext uri="{FF2B5EF4-FFF2-40B4-BE49-F238E27FC236}">
                  <a16:creationId xmlns:a16="http://schemas.microsoft.com/office/drawing/2014/main" id="{2F97FBEE-A08E-48D2-8C49-C82824C2F92D}"/>
                </a:ext>
              </a:extLst>
            </p:cNvPr>
            <p:cNvSpPr/>
            <p:nvPr/>
          </p:nvSpPr>
          <p:spPr>
            <a:xfrm>
              <a:off x="476251" y="1400628"/>
              <a:ext cx="599622" cy="599622"/>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69E152-E48F-4AE7-8291-D5175D126DF1}"/>
                </a:ext>
              </a:extLst>
            </p:cNvPr>
            <p:cNvSpPr/>
            <p:nvPr/>
          </p:nvSpPr>
          <p:spPr>
            <a:xfrm>
              <a:off x="679882" y="1462183"/>
              <a:ext cx="192360" cy="492443"/>
            </a:xfrm>
            <a:prstGeom prst="rect">
              <a:avLst/>
            </a:prstGeom>
          </p:spPr>
          <p:txBody>
            <a:bodyPr wrap="none" lIns="0" tIns="0" rIns="0" bIns="0" anchor="ctr">
              <a:spAutoFit/>
            </a:bodyPr>
            <a:lstStyle/>
            <a:p>
              <a:pPr algn="ctr"/>
              <a:r>
                <a:rPr lang="en-US" sz="3200">
                  <a:solidFill>
                    <a:schemeClr val="bg1"/>
                  </a:solidFill>
                </a:rPr>
                <a:t>1</a:t>
              </a:r>
            </a:p>
          </p:txBody>
        </p:sp>
      </p:grpSp>
      <p:grpSp>
        <p:nvGrpSpPr>
          <p:cNvPr id="48" name="Group 47">
            <a:extLst>
              <a:ext uri="{FF2B5EF4-FFF2-40B4-BE49-F238E27FC236}">
                <a16:creationId xmlns:a16="http://schemas.microsoft.com/office/drawing/2014/main" id="{0140F1CB-45E2-4D2D-B71F-3A677948CAF3}"/>
              </a:ext>
            </a:extLst>
          </p:cNvPr>
          <p:cNvGrpSpPr/>
          <p:nvPr/>
        </p:nvGrpSpPr>
        <p:grpSpPr>
          <a:xfrm>
            <a:off x="5574204" y="1293304"/>
            <a:ext cx="520890" cy="520890"/>
            <a:chOff x="4442279" y="1400628"/>
            <a:chExt cx="599622" cy="599622"/>
          </a:xfrm>
        </p:grpSpPr>
        <p:sp>
          <p:nvSpPr>
            <p:cNvPr id="43" name="Rectangle 42">
              <a:extLst>
                <a:ext uri="{FF2B5EF4-FFF2-40B4-BE49-F238E27FC236}">
                  <a16:creationId xmlns:a16="http://schemas.microsoft.com/office/drawing/2014/main" id="{2DEC4E86-B31F-4058-8C02-95C70EB6CF3F}"/>
                </a:ext>
              </a:extLst>
            </p:cNvPr>
            <p:cNvSpPr/>
            <p:nvPr/>
          </p:nvSpPr>
          <p:spPr>
            <a:xfrm>
              <a:off x="4442279" y="1400628"/>
              <a:ext cx="599622" cy="599622"/>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483D50-697B-4056-BE7F-926F2A41132D}"/>
                </a:ext>
              </a:extLst>
            </p:cNvPr>
            <p:cNvSpPr/>
            <p:nvPr/>
          </p:nvSpPr>
          <p:spPr>
            <a:xfrm>
              <a:off x="4645910" y="1462183"/>
              <a:ext cx="192360" cy="492443"/>
            </a:xfrm>
            <a:prstGeom prst="rect">
              <a:avLst/>
            </a:prstGeom>
          </p:spPr>
          <p:txBody>
            <a:bodyPr wrap="none" lIns="0" tIns="0" rIns="0" bIns="0" anchor="ctr">
              <a:spAutoFit/>
            </a:bodyPr>
            <a:lstStyle/>
            <a:p>
              <a:pPr algn="ctr"/>
              <a:r>
                <a:rPr lang="en-US" sz="3200">
                  <a:solidFill>
                    <a:schemeClr val="bg1"/>
                  </a:solidFill>
                </a:rPr>
                <a:t>2</a:t>
              </a:r>
            </a:p>
          </p:txBody>
        </p:sp>
      </p:grpSp>
      <p:grpSp>
        <p:nvGrpSpPr>
          <p:cNvPr id="49" name="Group 48">
            <a:extLst>
              <a:ext uri="{FF2B5EF4-FFF2-40B4-BE49-F238E27FC236}">
                <a16:creationId xmlns:a16="http://schemas.microsoft.com/office/drawing/2014/main" id="{61F91533-8E2F-4704-BFE8-95DE01298362}"/>
              </a:ext>
            </a:extLst>
          </p:cNvPr>
          <p:cNvGrpSpPr/>
          <p:nvPr/>
        </p:nvGrpSpPr>
        <p:grpSpPr>
          <a:xfrm>
            <a:off x="943479" y="3324279"/>
            <a:ext cx="520890" cy="520890"/>
            <a:chOff x="8408307" y="1400628"/>
            <a:chExt cx="599622" cy="599622"/>
          </a:xfrm>
        </p:grpSpPr>
        <p:sp>
          <p:nvSpPr>
            <p:cNvPr id="40" name="Rectangle 39">
              <a:extLst>
                <a:ext uri="{FF2B5EF4-FFF2-40B4-BE49-F238E27FC236}">
                  <a16:creationId xmlns:a16="http://schemas.microsoft.com/office/drawing/2014/main" id="{DC826715-6E88-4BD1-8915-77ED19275A15}"/>
                </a:ext>
              </a:extLst>
            </p:cNvPr>
            <p:cNvSpPr/>
            <p:nvPr/>
          </p:nvSpPr>
          <p:spPr>
            <a:xfrm>
              <a:off x="8408307" y="1400628"/>
              <a:ext cx="599622" cy="599622"/>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A2A81-9FDA-46E1-8F57-E48E90DF0CB9}"/>
                </a:ext>
              </a:extLst>
            </p:cNvPr>
            <p:cNvSpPr/>
            <p:nvPr/>
          </p:nvSpPr>
          <p:spPr>
            <a:xfrm>
              <a:off x="8611938" y="1449829"/>
              <a:ext cx="192360" cy="492443"/>
            </a:xfrm>
            <a:prstGeom prst="rect">
              <a:avLst/>
            </a:prstGeom>
          </p:spPr>
          <p:txBody>
            <a:bodyPr wrap="none" lIns="0" tIns="0" rIns="0" bIns="0" anchor="ctr">
              <a:spAutoFit/>
            </a:bodyPr>
            <a:lstStyle/>
            <a:p>
              <a:pPr algn="ctr"/>
              <a:r>
                <a:rPr lang="en-US" sz="3200">
                  <a:solidFill>
                    <a:schemeClr val="bg1"/>
                  </a:solidFill>
                </a:rPr>
                <a:t>3</a:t>
              </a:r>
            </a:p>
          </p:txBody>
        </p:sp>
      </p:grpSp>
      <p:grpSp>
        <p:nvGrpSpPr>
          <p:cNvPr id="50" name="Group 49">
            <a:extLst>
              <a:ext uri="{FF2B5EF4-FFF2-40B4-BE49-F238E27FC236}">
                <a16:creationId xmlns:a16="http://schemas.microsoft.com/office/drawing/2014/main" id="{6961A81D-25DE-4266-8B13-5933695BFB00}"/>
              </a:ext>
            </a:extLst>
          </p:cNvPr>
          <p:cNvGrpSpPr/>
          <p:nvPr/>
        </p:nvGrpSpPr>
        <p:grpSpPr>
          <a:xfrm>
            <a:off x="5574204" y="3321690"/>
            <a:ext cx="520890" cy="520890"/>
            <a:chOff x="476251" y="3659224"/>
            <a:chExt cx="599622" cy="599622"/>
          </a:xfrm>
        </p:grpSpPr>
        <p:sp>
          <p:nvSpPr>
            <p:cNvPr id="37" name="Rectangle 36">
              <a:extLst>
                <a:ext uri="{FF2B5EF4-FFF2-40B4-BE49-F238E27FC236}">
                  <a16:creationId xmlns:a16="http://schemas.microsoft.com/office/drawing/2014/main" id="{2ED642D3-CF14-432D-B81F-F57D95C032A2}"/>
                </a:ext>
              </a:extLst>
            </p:cNvPr>
            <p:cNvSpPr/>
            <p:nvPr/>
          </p:nvSpPr>
          <p:spPr>
            <a:xfrm>
              <a:off x="476251" y="3659224"/>
              <a:ext cx="599622" cy="599622"/>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1F370E-5475-4473-9AA2-2C9A6AC72465}"/>
                </a:ext>
              </a:extLst>
            </p:cNvPr>
            <p:cNvSpPr/>
            <p:nvPr/>
          </p:nvSpPr>
          <p:spPr>
            <a:xfrm>
              <a:off x="679882" y="3720781"/>
              <a:ext cx="192360" cy="492443"/>
            </a:xfrm>
            <a:prstGeom prst="rect">
              <a:avLst/>
            </a:prstGeom>
          </p:spPr>
          <p:txBody>
            <a:bodyPr wrap="none" lIns="0" tIns="0" rIns="0" bIns="0" anchor="ctr">
              <a:spAutoFit/>
            </a:bodyPr>
            <a:lstStyle/>
            <a:p>
              <a:pPr algn="ctr"/>
              <a:r>
                <a:rPr lang="en-US" sz="3200">
                  <a:solidFill>
                    <a:schemeClr val="bg1"/>
                  </a:solidFill>
                </a:rPr>
                <a:t>4</a:t>
              </a:r>
            </a:p>
          </p:txBody>
        </p:sp>
      </p:grpSp>
      <p:sp>
        <p:nvSpPr>
          <p:cNvPr id="3" name="TextBox 2">
            <a:extLst>
              <a:ext uri="{FF2B5EF4-FFF2-40B4-BE49-F238E27FC236}">
                <a16:creationId xmlns:a16="http://schemas.microsoft.com/office/drawing/2014/main" id="{B934CE73-FD9C-C54D-35A0-A6E919188FEB}"/>
              </a:ext>
            </a:extLst>
          </p:cNvPr>
          <p:cNvSpPr txBox="1"/>
          <p:nvPr/>
        </p:nvSpPr>
        <p:spPr>
          <a:xfrm>
            <a:off x="1679619" y="14810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Create DMK</a:t>
            </a:r>
          </a:p>
        </p:txBody>
      </p:sp>
      <p:pic>
        <p:nvPicPr>
          <p:cNvPr id="7" name="Picture 10">
            <a:extLst>
              <a:ext uri="{FF2B5EF4-FFF2-40B4-BE49-F238E27FC236}">
                <a16:creationId xmlns:a16="http://schemas.microsoft.com/office/drawing/2014/main" id="{49E49051-0E72-586F-849D-BE88EFD7EC07}"/>
              </a:ext>
            </a:extLst>
          </p:cNvPr>
          <p:cNvPicPr>
            <a:picLocks noChangeAspect="1"/>
          </p:cNvPicPr>
          <p:nvPr/>
        </p:nvPicPr>
        <p:blipFill>
          <a:blip r:embed="rId2"/>
          <a:stretch>
            <a:fillRect/>
          </a:stretch>
        </p:blipFill>
        <p:spPr>
          <a:xfrm>
            <a:off x="1053922" y="2207856"/>
            <a:ext cx="4277932" cy="832429"/>
          </a:xfrm>
          <a:prstGeom prst="rect">
            <a:avLst/>
          </a:prstGeom>
        </p:spPr>
      </p:pic>
      <p:sp>
        <p:nvSpPr>
          <p:cNvPr id="11" name="TextBox 10">
            <a:extLst>
              <a:ext uri="{FF2B5EF4-FFF2-40B4-BE49-F238E27FC236}">
                <a16:creationId xmlns:a16="http://schemas.microsoft.com/office/drawing/2014/main" id="{04748010-A979-A2EE-04F2-24B630A4DE4A}"/>
              </a:ext>
            </a:extLst>
          </p:cNvPr>
          <p:cNvSpPr txBox="1"/>
          <p:nvPr/>
        </p:nvSpPr>
        <p:spPr>
          <a:xfrm>
            <a:off x="6267718" y="1228859"/>
            <a:ext cx="34408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Create Certificate to protect  symmetric key</a:t>
            </a:r>
          </a:p>
        </p:txBody>
      </p:sp>
      <p:pic>
        <p:nvPicPr>
          <p:cNvPr id="12" name="Picture 12" descr="A close up of a computer screen&#10;&#10;Description automatically generated">
            <a:extLst>
              <a:ext uri="{FF2B5EF4-FFF2-40B4-BE49-F238E27FC236}">
                <a16:creationId xmlns:a16="http://schemas.microsoft.com/office/drawing/2014/main" id="{CDFD921C-9B70-12EF-E815-60ED66067F6E}"/>
              </a:ext>
            </a:extLst>
          </p:cNvPr>
          <p:cNvPicPr>
            <a:picLocks noChangeAspect="1"/>
          </p:cNvPicPr>
          <p:nvPr/>
        </p:nvPicPr>
        <p:blipFill>
          <a:blip r:embed="rId3"/>
          <a:stretch>
            <a:fillRect/>
          </a:stretch>
        </p:blipFill>
        <p:spPr>
          <a:xfrm>
            <a:off x="6184006" y="1989024"/>
            <a:ext cx="3966691" cy="830064"/>
          </a:xfrm>
          <a:prstGeom prst="rect">
            <a:avLst/>
          </a:prstGeom>
        </p:spPr>
      </p:pic>
      <p:sp>
        <p:nvSpPr>
          <p:cNvPr id="13" name="TextBox 12">
            <a:extLst>
              <a:ext uri="{FF2B5EF4-FFF2-40B4-BE49-F238E27FC236}">
                <a16:creationId xmlns:a16="http://schemas.microsoft.com/office/drawing/2014/main" id="{F835D61E-A595-71FD-6C7F-22A0E345B8A2}"/>
              </a:ext>
            </a:extLst>
          </p:cNvPr>
          <p:cNvSpPr txBox="1"/>
          <p:nvPr/>
        </p:nvSpPr>
        <p:spPr>
          <a:xfrm>
            <a:off x="1682303" y="325996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Create Symmetric key to encrypt data</a:t>
            </a:r>
          </a:p>
        </p:txBody>
      </p:sp>
      <p:pic>
        <p:nvPicPr>
          <p:cNvPr id="14" name="Picture 15" descr="A close-up of a key&#10;&#10;Description automatically generated">
            <a:extLst>
              <a:ext uri="{FF2B5EF4-FFF2-40B4-BE49-F238E27FC236}">
                <a16:creationId xmlns:a16="http://schemas.microsoft.com/office/drawing/2014/main" id="{2EA7D481-EEAE-2577-7A71-BB89F33F3230}"/>
              </a:ext>
            </a:extLst>
          </p:cNvPr>
          <p:cNvPicPr>
            <a:picLocks noChangeAspect="1"/>
          </p:cNvPicPr>
          <p:nvPr/>
        </p:nvPicPr>
        <p:blipFill>
          <a:blip r:embed="rId4"/>
          <a:stretch>
            <a:fillRect/>
          </a:stretch>
        </p:blipFill>
        <p:spPr>
          <a:xfrm>
            <a:off x="1000259" y="4025765"/>
            <a:ext cx="3848636" cy="920753"/>
          </a:xfrm>
          <a:prstGeom prst="rect">
            <a:avLst/>
          </a:prstGeom>
        </p:spPr>
      </p:pic>
      <p:sp>
        <p:nvSpPr>
          <p:cNvPr id="16" name="TextBox 15">
            <a:extLst>
              <a:ext uri="{FF2B5EF4-FFF2-40B4-BE49-F238E27FC236}">
                <a16:creationId xmlns:a16="http://schemas.microsoft.com/office/drawing/2014/main" id="{487EE5A0-8B79-484E-966F-B9BE87CCE49B}"/>
              </a:ext>
            </a:extLst>
          </p:cNvPr>
          <p:cNvSpPr txBox="1"/>
          <p:nvPr/>
        </p:nvSpPr>
        <p:spPr>
          <a:xfrm>
            <a:off x="6222106" y="33941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Open Symmetric key</a:t>
            </a:r>
          </a:p>
        </p:txBody>
      </p:sp>
      <p:pic>
        <p:nvPicPr>
          <p:cNvPr id="17" name="Picture 17" descr="A close-up of a computer screen&#10;&#10;Description automatically generated">
            <a:extLst>
              <a:ext uri="{FF2B5EF4-FFF2-40B4-BE49-F238E27FC236}">
                <a16:creationId xmlns:a16="http://schemas.microsoft.com/office/drawing/2014/main" id="{31612988-639F-16BB-9522-FEEFA2F65788}"/>
              </a:ext>
            </a:extLst>
          </p:cNvPr>
          <p:cNvPicPr>
            <a:picLocks noChangeAspect="1"/>
          </p:cNvPicPr>
          <p:nvPr/>
        </p:nvPicPr>
        <p:blipFill>
          <a:blip r:embed="rId5"/>
          <a:stretch>
            <a:fillRect/>
          </a:stretch>
        </p:blipFill>
        <p:spPr>
          <a:xfrm>
            <a:off x="6184006" y="4024196"/>
            <a:ext cx="3440806" cy="762902"/>
          </a:xfrm>
          <a:prstGeom prst="rect">
            <a:avLst/>
          </a:prstGeom>
        </p:spPr>
      </p:pic>
      <p:pic>
        <p:nvPicPr>
          <p:cNvPr id="27" name="Picture 27" descr="A wooden letters spelling a word&#10;&#10;Description automatically generated">
            <a:extLst>
              <a:ext uri="{FF2B5EF4-FFF2-40B4-BE49-F238E27FC236}">
                <a16:creationId xmlns:a16="http://schemas.microsoft.com/office/drawing/2014/main" id="{6D870081-0F2B-564F-CE8E-19BA891FA5C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751" y="5087232"/>
            <a:ext cx="2585047" cy="1729989"/>
          </a:xfrm>
          <a:prstGeom prst="rect">
            <a:avLst/>
          </a:prstGeom>
        </p:spPr>
      </p:pic>
      <p:sp>
        <p:nvSpPr>
          <p:cNvPr id="28" name="TextBox 27">
            <a:extLst>
              <a:ext uri="{FF2B5EF4-FFF2-40B4-BE49-F238E27FC236}">
                <a16:creationId xmlns:a16="http://schemas.microsoft.com/office/drawing/2014/main" id="{E0298D2E-F16D-3D11-99BD-252D1CE09C20}"/>
              </a:ext>
            </a:extLst>
          </p:cNvPr>
          <p:cNvSpPr txBox="1"/>
          <p:nvPr/>
        </p:nvSpPr>
        <p:spPr>
          <a:xfrm>
            <a:off x="23004" y="7033554"/>
            <a:ext cx="2340633" cy="87463"/>
          </a:xfrm>
          <a:prstGeom prst="rect">
            <a:avLst/>
          </a:prstGeom>
        </p:spPr>
        <p:txBody>
          <a:bodyPr>
            <a:normAutofit fontScale="25000" lnSpcReduction="20000"/>
          </a:bodyPr>
          <a:lstStyle/>
          <a:p>
            <a:r>
              <a:rPr lang="en-US">
                <a:hlinkClick r:id="rId7"/>
              </a:rPr>
              <a:t>This Photo</a:t>
            </a:r>
            <a:r>
              <a:rPr lang="en-US"/>
              <a:t> by Unknown author is licensed under </a:t>
            </a:r>
            <a:r>
              <a:rPr lang="en-US">
                <a:hlinkClick r:id="rId8"/>
              </a:rPr>
              <a:t>CC BY</a:t>
            </a:r>
            <a:r>
              <a:rPr lang="en-US"/>
              <a:t>.</a:t>
            </a:r>
          </a:p>
        </p:txBody>
      </p:sp>
    </p:spTree>
    <p:extLst>
      <p:ext uri="{BB962C8B-B14F-4D97-AF65-F5344CB8AC3E}">
        <p14:creationId xmlns:p14="http://schemas.microsoft.com/office/powerpoint/2010/main" val="53755508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omputer&#10;&#10;Description automatically generated">
            <a:extLst>
              <a:ext uri="{FF2B5EF4-FFF2-40B4-BE49-F238E27FC236}">
                <a16:creationId xmlns:a16="http://schemas.microsoft.com/office/drawing/2014/main" id="{42B7767C-0181-CD63-80C9-EC6B1C51DE0C}"/>
              </a:ext>
            </a:extLst>
          </p:cNvPr>
          <p:cNvPicPr>
            <a:picLocks noChangeAspect="1"/>
          </p:cNvPicPr>
          <p:nvPr/>
        </p:nvPicPr>
        <p:blipFill>
          <a:blip r:embed="rId2"/>
          <a:stretch>
            <a:fillRect/>
          </a:stretch>
        </p:blipFill>
        <p:spPr>
          <a:xfrm>
            <a:off x="6797489" y="2647540"/>
            <a:ext cx="4558553" cy="3037657"/>
          </a:xfrm>
          <a:prstGeom prst="rect">
            <a:avLst/>
          </a:prstGeom>
        </p:spPr>
      </p:pic>
      <p:pic>
        <p:nvPicPr>
          <p:cNvPr id="7" name="Picture 7" descr="A screenshot of a computer code&#10;&#10;Description automatically generated">
            <a:extLst>
              <a:ext uri="{FF2B5EF4-FFF2-40B4-BE49-F238E27FC236}">
                <a16:creationId xmlns:a16="http://schemas.microsoft.com/office/drawing/2014/main" id="{8D49C427-7BE4-E0A8-D8D1-8739B5C5CA3F}"/>
              </a:ext>
            </a:extLst>
          </p:cNvPr>
          <p:cNvPicPr>
            <a:picLocks noChangeAspect="1"/>
          </p:cNvPicPr>
          <p:nvPr/>
        </p:nvPicPr>
        <p:blipFill>
          <a:blip r:embed="rId3"/>
          <a:stretch>
            <a:fillRect/>
          </a:stretch>
        </p:blipFill>
        <p:spPr>
          <a:xfrm>
            <a:off x="578223" y="1973975"/>
            <a:ext cx="5858435" cy="3033316"/>
          </a:xfrm>
          <a:prstGeom prst="rect">
            <a:avLst/>
          </a:prstGeom>
        </p:spPr>
      </p:pic>
      <p:pic>
        <p:nvPicPr>
          <p:cNvPr id="11" name="Picture 11" descr="A diagram of a computer network&#10;&#10;Description automatically generated">
            <a:extLst>
              <a:ext uri="{FF2B5EF4-FFF2-40B4-BE49-F238E27FC236}">
                <a16:creationId xmlns:a16="http://schemas.microsoft.com/office/drawing/2014/main" id="{ECEDA906-E215-6744-999E-3DDD57BECEF7}"/>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39790" b="-1111"/>
          <a:stretch/>
        </p:blipFill>
        <p:spPr>
          <a:xfrm>
            <a:off x="8246854" y="364675"/>
            <a:ext cx="2816232" cy="2045523"/>
          </a:xfrm>
          <a:prstGeom prst="rect">
            <a:avLst/>
          </a:prstGeom>
        </p:spPr>
      </p:pic>
    </p:spTree>
    <p:extLst>
      <p:ext uri="{BB962C8B-B14F-4D97-AF65-F5344CB8AC3E}">
        <p14:creationId xmlns:p14="http://schemas.microsoft.com/office/powerpoint/2010/main" val="20458714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57347C71-A025-4239-BE2E-2992DCF014CE}"/>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1985964" y="927538"/>
            <a:ext cx="3704906" cy="4177506"/>
          </a:xfrm>
        </p:spPr>
      </p:pic>
      <p:sp>
        <p:nvSpPr>
          <p:cNvPr id="13" name="Content Placeholder 12">
            <a:extLst>
              <a:ext uri="{FF2B5EF4-FFF2-40B4-BE49-F238E27FC236}">
                <a16:creationId xmlns:a16="http://schemas.microsoft.com/office/drawing/2014/main" id="{6EA2EEAC-45AF-4B25-A661-594C6F81AED2}"/>
              </a:ext>
            </a:extLst>
          </p:cNvPr>
          <p:cNvSpPr>
            <a:spLocks noGrp="1"/>
          </p:cNvSpPr>
          <p:nvPr>
            <p:ph idx="1"/>
          </p:nvPr>
        </p:nvSpPr>
        <p:spPr>
          <a:xfrm>
            <a:off x="6735147" y="1639615"/>
            <a:ext cx="4817441" cy="4537348"/>
          </a:xfrm>
        </p:spPr>
        <p:txBody>
          <a:bodyPr vert="horz" lIns="91440" tIns="45720" rIns="91440" bIns="45720" rtlCol="0" anchor="t">
            <a:normAutofit fontScale="85000" lnSpcReduction="20000"/>
          </a:bodyPr>
          <a:lstStyle/>
          <a:p>
            <a:r>
              <a:rPr lang="en-US">
                <a:ea typeface="Meiryo UI"/>
              </a:rPr>
              <a:t>Purpose</a:t>
            </a:r>
          </a:p>
          <a:p>
            <a:r>
              <a:rPr lang="en-US"/>
              <a:t>Business Problems Solved</a:t>
            </a:r>
            <a:endParaRPr lang="en-US">
              <a:ea typeface="Meiryo UI"/>
            </a:endParaRPr>
          </a:p>
          <a:p>
            <a:r>
              <a:rPr lang="en-US"/>
              <a:t>Business Rules</a:t>
            </a:r>
            <a:endParaRPr lang="en-US">
              <a:ea typeface="Meiryo UI"/>
            </a:endParaRPr>
          </a:p>
          <a:p>
            <a:r>
              <a:rPr lang="en-US"/>
              <a:t>Entity Relationship Diagram</a:t>
            </a:r>
            <a:endParaRPr lang="en-US">
              <a:ea typeface="Meiryo UI"/>
            </a:endParaRPr>
          </a:p>
          <a:p>
            <a:r>
              <a:rPr lang="en-US">
                <a:ea typeface="Meiryo UI"/>
              </a:rPr>
              <a:t>Database Implementation</a:t>
            </a:r>
          </a:p>
          <a:p>
            <a:r>
              <a:rPr lang="en-US">
                <a:ea typeface="Meiryo UI"/>
              </a:rPr>
              <a:t>Reporting &amp; Visualization</a:t>
            </a:r>
          </a:p>
          <a:p>
            <a:endParaRPr lang="en-US">
              <a:ea typeface="Meiryo UI"/>
            </a:endParaRPr>
          </a:p>
          <a:p>
            <a:endParaRPr lang="en-US">
              <a:ea typeface="Meiryo UI"/>
            </a:endParaRPr>
          </a:p>
          <a:p>
            <a:endParaRPr lang="en-US">
              <a:ea typeface="Meiryo UI"/>
            </a:endParaRPr>
          </a:p>
          <a:p>
            <a:r>
              <a:rPr lang="en-US">
                <a:ea typeface="Meiryo UI"/>
              </a:rPr>
              <a:t>                                </a:t>
            </a:r>
          </a:p>
          <a:p>
            <a:endParaRPr lang="en-US">
              <a:ea typeface="Meiryo UI"/>
            </a:endParaRPr>
          </a:p>
        </p:txBody>
      </p:sp>
      <p:sp>
        <p:nvSpPr>
          <p:cNvPr id="3" name="Rectangle 2">
            <a:extLst>
              <a:ext uri="{FF2B5EF4-FFF2-40B4-BE49-F238E27FC236}">
                <a16:creationId xmlns:a16="http://schemas.microsoft.com/office/drawing/2014/main" id="{F85808E8-074B-4D1D-6892-2B44AA69FA9C}"/>
              </a:ext>
            </a:extLst>
          </p:cNvPr>
          <p:cNvSpPr/>
          <p:nvPr/>
        </p:nvSpPr>
        <p:spPr>
          <a:xfrm>
            <a:off x="3180575" y="127978"/>
            <a:ext cx="8953915" cy="1153361"/>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eiryo UI"/>
              </a:rPr>
              <a:t>      </a:t>
            </a:r>
            <a:r>
              <a:rPr lang="en-US" sz="2400">
                <a:ea typeface="Meiryo UI"/>
              </a:rPr>
              <a:t> </a:t>
            </a:r>
            <a:r>
              <a:rPr lang="en-US" sz="2400" b="1">
                <a:ea typeface="Meiryo UI"/>
              </a:rPr>
              <a:t>CONTENTS</a:t>
            </a:r>
          </a:p>
        </p:txBody>
      </p:sp>
    </p:spTree>
    <p:extLst>
      <p:ext uri="{BB962C8B-B14F-4D97-AF65-F5344CB8AC3E}">
        <p14:creationId xmlns:p14="http://schemas.microsoft.com/office/powerpoint/2010/main" val="381767425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ADDA-F337-4788-86F1-266D5676F005}"/>
              </a:ext>
            </a:extLst>
          </p:cNvPr>
          <p:cNvSpPr>
            <a:spLocks noGrp="1"/>
          </p:cNvSpPr>
          <p:nvPr>
            <p:ph type="title"/>
          </p:nvPr>
        </p:nvSpPr>
        <p:spPr>
          <a:xfrm>
            <a:off x="476250" y="365125"/>
            <a:ext cx="11258550" cy="701675"/>
          </a:xfrm>
        </p:spPr>
        <p:txBody>
          <a:bodyPr lIns="0" tIns="0" rIns="0" bIns="0" anchor="ctr">
            <a:normAutofit/>
          </a:bodyPr>
          <a:lstStyle/>
          <a:p>
            <a:r>
              <a:rPr lang="en-US" sz="2800"/>
              <a:t>Visualization - </a:t>
            </a:r>
            <a:r>
              <a:rPr lang="en-US" sz="2800">
                <a:ea typeface="+mj-lt"/>
                <a:cs typeface="+mj-lt"/>
              </a:rPr>
              <a:t>Number of Available Seats for Each Flight</a:t>
            </a:r>
            <a:endParaRPr lang="en-US"/>
          </a:p>
          <a:p>
            <a:endParaRPr lang="en-US" sz="2800"/>
          </a:p>
        </p:txBody>
      </p:sp>
      <p:sp>
        <p:nvSpPr>
          <p:cNvPr id="4" name="Rectangle 3">
            <a:extLst>
              <a:ext uri="{FF2B5EF4-FFF2-40B4-BE49-F238E27FC236}">
                <a16:creationId xmlns:a16="http://schemas.microsoft.com/office/drawing/2014/main" id="{5CDF7546-5B53-457F-BF1F-872AA9DC4568}"/>
              </a:ext>
            </a:extLst>
          </p:cNvPr>
          <p:cNvSpPr/>
          <p:nvPr/>
        </p:nvSpPr>
        <p:spPr>
          <a:xfrm>
            <a:off x="0" y="365125"/>
            <a:ext cx="275771" cy="701675"/>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9">
            <a:extLst>
              <a:ext uri="{FF2B5EF4-FFF2-40B4-BE49-F238E27FC236}">
                <a16:creationId xmlns:a16="http://schemas.microsoft.com/office/drawing/2014/main" id="{FB636B81-E366-40A1-A22C-E23DE020F5B1}"/>
              </a:ext>
            </a:extLst>
          </p:cNvPr>
          <p:cNvCxnSpPr/>
          <p:nvPr/>
        </p:nvCxnSpPr>
        <p:spPr>
          <a:xfrm>
            <a:off x="4723238" y="6457950"/>
            <a:ext cx="64908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5826501-4F62-441E-805C-795037B2F290}"/>
              </a:ext>
            </a:extLst>
          </p:cNvPr>
          <p:cNvGrpSpPr/>
          <p:nvPr/>
        </p:nvGrpSpPr>
        <p:grpSpPr>
          <a:xfrm>
            <a:off x="425450" y="968828"/>
            <a:ext cx="4297787" cy="5198185"/>
            <a:chOff x="406653" y="954314"/>
            <a:chExt cx="5887993" cy="5198185"/>
          </a:xfrm>
        </p:grpSpPr>
        <p:sp>
          <p:nvSpPr>
            <p:cNvPr id="21" name="Content Placeholder 2">
              <a:extLst>
                <a:ext uri="{FF2B5EF4-FFF2-40B4-BE49-F238E27FC236}">
                  <a16:creationId xmlns:a16="http://schemas.microsoft.com/office/drawing/2014/main" id="{218870D6-28F2-4557-A5FB-D37FD6F2FE3E}"/>
                </a:ext>
              </a:extLst>
            </p:cNvPr>
            <p:cNvSpPr txBox="1">
              <a:spLocks/>
            </p:cNvSpPr>
            <p:nvPr/>
          </p:nvSpPr>
          <p:spPr>
            <a:xfrm>
              <a:off x="476251" y="954314"/>
              <a:ext cx="5070234" cy="2780248"/>
            </a:xfrm>
            <a:prstGeom prst="rect">
              <a:avLst/>
            </a:prstGeom>
          </p:spPr>
          <p:txBody>
            <a:bodyPr vert="horz" wrap="square" lIns="0" tIns="0" rIns="0" bIns="0" rtlCol="0" anchor="t">
              <a:spAutoFit/>
            </a:bodyPr>
            <a:lstStyle>
              <a:lvl1pPr marL="177800" indent="-177800" algn="l" defTabSz="914400" rtl="0" eaLnBrk="1" latinLnBrk="0" hangingPunct="1">
                <a:lnSpc>
                  <a:spcPct val="90000"/>
                </a:lnSpc>
                <a:spcBef>
                  <a:spcPts val="1000"/>
                </a:spcBef>
                <a:buClr>
                  <a:srgbClr val="102747"/>
                </a:buClr>
                <a:buFont typeface="Garamond" panose="02020404030301010803" pitchFamily="18" charset="0"/>
                <a:buChar char="›"/>
                <a:defRPr sz="2800" kern="1200">
                  <a:solidFill>
                    <a:schemeClr val="tx1"/>
                  </a:solidFill>
                  <a:latin typeface="+mn-lt"/>
                  <a:ea typeface="+mn-ea"/>
                  <a:cs typeface="+mn-cs"/>
                </a:defRPr>
              </a:lvl1pPr>
              <a:lvl2pPr marL="342900" indent="-165100" algn="l" defTabSz="914400" rtl="0" eaLnBrk="1" latinLnBrk="0" hangingPunct="1">
                <a:lnSpc>
                  <a:spcPct val="90000"/>
                </a:lnSpc>
                <a:spcBef>
                  <a:spcPts val="500"/>
                </a:spcBef>
                <a:buClr>
                  <a:srgbClr val="102747"/>
                </a:buClr>
                <a:buFont typeface="Garamond" panose="02020404030301010803" pitchFamily="18" charset="0"/>
                <a:buChar char="›"/>
                <a:defRPr sz="2400" kern="1200">
                  <a:solidFill>
                    <a:schemeClr val="tx1"/>
                  </a:solidFill>
                  <a:latin typeface="+mn-lt"/>
                  <a:ea typeface="+mn-ea"/>
                  <a:cs typeface="+mn-cs"/>
                </a:defRPr>
              </a:lvl2pPr>
              <a:lvl3pPr marL="520700" indent="-1651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2000" kern="1200">
                  <a:solidFill>
                    <a:schemeClr val="tx1"/>
                  </a:solidFill>
                  <a:latin typeface="+mn-lt"/>
                  <a:ea typeface="+mn-ea"/>
                  <a:cs typeface="+mn-cs"/>
                </a:defRPr>
              </a:lvl3pPr>
              <a:lvl4pPr marL="685800" indent="-1778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1800" kern="1200">
                  <a:solidFill>
                    <a:schemeClr val="tx1"/>
                  </a:solidFill>
                  <a:latin typeface="+mn-lt"/>
                  <a:ea typeface="+mn-ea"/>
                  <a:cs typeface="+mn-cs"/>
                </a:defRPr>
              </a:lvl4pPr>
              <a:lvl5pPr marL="863600" indent="-177800" algn="l" defTabSz="914400" rtl="0" eaLnBrk="1" latinLnBrk="0" hangingPunct="1">
                <a:lnSpc>
                  <a:spcPct val="90000"/>
                </a:lnSpc>
                <a:spcBef>
                  <a:spcPts val="500"/>
                </a:spcBef>
                <a:buClr>
                  <a:srgbClr val="102747"/>
                </a:buClr>
                <a:buFont typeface="Garamond" panose="02020404030301010803" pitchFamily="18"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Garamond"/>
                <a:buChar char="›"/>
                <a:defRPr sz="2000" b="0" i="0" u="none" strike="noStrike" kern="1200" spc="0" baseline="0">
                  <a:solidFill>
                    <a:srgbClr val="102747"/>
                  </a:solidFill>
                  <a:latin typeface="+mn-lt"/>
                  <a:ea typeface="+mn-ea"/>
                  <a:cs typeface="+mn-cs"/>
                </a:defRPr>
              </a:pPr>
              <a:r>
                <a:rPr lang="en-US">
                  <a:ea typeface="+mn-lt"/>
                  <a:cs typeface="+mn-lt"/>
                </a:rPr>
                <a:t>The bar chart showcases the number of available seats for each flight in our dataset.</a:t>
              </a:r>
              <a:endParaRPr lang="en-US"/>
            </a:p>
            <a:p>
              <a:pPr>
                <a:buFont typeface="Garamond"/>
                <a:buChar char="›"/>
                <a:defRPr sz="2000" b="0" i="0" u="none" strike="noStrike" kern="1200" spc="0" baseline="0">
                  <a:solidFill>
                    <a:srgbClr val="102747"/>
                  </a:solidFill>
                  <a:latin typeface="+mn-lt"/>
                  <a:ea typeface="+mn-ea"/>
                  <a:cs typeface="+mn-cs"/>
                </a:defRPr>
              </a:pPr>
              <a:r>
                <a:rPr lang="en-US">
                  <a:ea typeface="+mn-lt"/>
                  <a:cs typeface="+mn-lt"/>
                </a:rPr>
                <a:t>Each bar represents a specific flight, and the height indicates the number of seats available on that flight.</a:t>
              </a:r>
              <a:endParaRPr lang="en-US"/>
            </a:p>
            <a:p>
              <a:pPr>
                <a:buNone/>
                <a:defRPr sz="2000" b="0" i="0" u="none" strike="noStrike" kern="1200" spc="0" baseline="0">
                  <a:solidFill>
                    <a:srgbClr val="102747"/>
                  </a:solidFill>
                  <a:latin typeface="+mn-lt"/>
                  <a:ea typeface="+mn-ea"/>
                  <a:cs typeface="+mn-cs"/>
                </a:defRPr>
              </a:pPr>
              <a:endParaRPr lang="en-US"/>
            </a:p>
            <a:p>
              <a:pPr marL="0" indent="0">
                <a:lnSpc>
                  <a:spcPct val="100000"/>
                </a:lnSpc>
                <a:spcBef>
                  <a:spcPts val="0"/>
                </a:spcBef>
                <a:spcAft>
                  <a:spcPts val="1200"/>
                </a:spcAft>
                <a:buFont typeface="Garamond" panose="02020404030301010803" pitchFamily="18" charset="0"/>
                <a:buNone/>
                <a:defRPr sz="2000" b="0" i="0" u="none" strike="noStrike" kern="1200" spc="0" baseline="0">
                  <a:solidFill>
                    <a:srgbClr val="102747"/>
                  </a:solidFill>
                  <a:latin typeface="+mn-lt"/>
                  <a:ea typeface="+mn-ea"/>
                  <a:cs typeface="+mn-cs"/>
                </a:defRPr>
              </a:pPr>
              <a:endParaRPr lang="en-US" sz="2000">
                <a:solidFill>
                  <a:srgbClr val="102747"/>
                </a:solidFill>
              </a:endParaRPr>
            </a:p>
          </p:txBody>
        </p:sp>
        <p:cxnSp>
          <p:nvCxnSpPr>
            <p:cNvPr id="22" name="Straight Connector 21">
              <a:extLst>
                <a:ext uri="{FF2B5EF4-FFF2-40B4-BE49-F238E27FC236}">
                  <a16:creationId xmlns:a16="http://schemas.microsoft.com/office/drawing/2014/main" id="{3FC9CCB8-70D3-4C46-8580-105190FA5861}"/>
                </a:ext>
              </a:extLst>
            </p:cNvPr>
            <p:cNvCxnSpPr>
              <a:cxnSpLocks/>
            </p:cNvCxnSpPr>
            <p:nvPr/>
          </p:nvCxnSpPr>
          <p:spPr>
            <a:xfrm>
              <a:off x="476251" y="1816229"/>
              <a:ext cx="581839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96762117-9E83-4EE4-B42A-4B235E78DB35}"/>
                </a:ext>
              </a:extLst>
            </p:cNvPr>
            <p:cNvSpPr txBox="1">
              <a:spLocks/>
            </p:cNvSpPr>
            <p:nvPr/>
          </p:nvSpPr>
          <p:spPr>
            <a:xfrm>
              <a:off x="406653" y="5167086"/>
              <a:ext cx="4078489" cy="985413"/>
            </a:xfrm>
            <a:prstGeom prst="rect">
              <a:avLst/>
            </a:prstGeom>
          </p:spPr>
          <p:txBody>
            <a:bodyPr vert="horz" lIns="0" tIns="0" rIns="0" bIns="0" rtlCol="0" anchor="t">
              <a:noAutofit/>
            </a:bodyPr>
            <a:lstStyle>
              <a:lvl1pPr marL="177800" indent="-177800" algn="l" defTabSz="914400" rtl="0" eaLnBrk="1" latinLnBrk="0" hangingPunct="1">
                <a:lnSpc>
                  <a:spcPct val="90000"/>
                </a:lnSpc>
                <a:spcBef>
                  <a:spcPts val="1000"/>
                </a:spcBef>
                <a:buClr>
                  <a:srgbClr val="102747"/>
                </a:buClr>
                <a:buFont typeface="Garamond" panose="02020404030301010803" pitchFamily="18" charset="0"/>
                <a:buChar char="›"/>
                <a:defRPr sz="2800" kern="1200">
                  <a:solidFill>
                    <a:schemeClr val="tx1"/>
                  </a:solidFill>
                  <a:latin typeface="+mn-lt"/>
                  <a:ea typeface="+mn-ea"/>
                  <a:cs typeface="+mn-cs"/>
                </a:defRPr>
              </a:lvl1pPr>
              <a:lvl2pPr marL="342900" indent="-165100" algn="l" defTabSz="914400" rtl="0" eaLnBrk="1" latinLnBrk="0" hangingPunct="1">
                <a:lnSpc>
                  <a:spcPct val="90000"/>
                </a:lnSpc>
                <a:spcBef>
                  <a:spcPts val="500"/>
                </a:spcBef>
                <a:buClr>
                  <a:srgbClr val="102747"/>
                </a:buClr>
                <a:buFont typeface="Garamond" panose="02020404030301010803" pitchFamily="18" charset="0"/>
                <a:buChar char="›"/>
                <a:defRPr sz="2400" kern="1200">
                  <a:solidFill>
                    <a:schemeClr val="tx1"/>
                  </a:solidFill>
                  <a:latin typeface="+mn-lt"/>
                  <a:ea typeface="+mn-ea"/>
                  <a:cs typeface="+mn-cs"/>
                </a:defRPr>
              </a:lvl2pPr>
              <a:lvl3pPr marL="520700" indent="-1651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2000" kern="1200">
                  <a:solidFill>
                    <a:schemeClr val="tx1"/>
                  </a:solidFill>
                  <a:latin typeface="+mn-lt"/>
                  <a:ea typeface="+mn-ea"/>
                  <a:cs typeface="+mn-cs"/>
                </a:defRPr>
              </a:lvl3pPr>
              <a:lvl4pPr marL="685800" indent="-1778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1800" kern="1200">
                  <a:solidFill>
                    <a:schemeClr val="tx1"/>
                  </a:solidFill>
                  <a:latin typeface="+mn-lt"/>
                  <a:ea typeface="+mn-ea"/>
                  <a:cs typeface="+mn-cs"/>
                </a:defRPr>
              </a:lvl4pPr>
              <a:lvl5pPr marL="863600" indent="-177800" algn="l" defTabSz="914400" rtl="0" eaLnBrk="1" latinLnBrk="0" hangingPunct="1">
                <a:lnSpc>
                  <a:spcPct val="90000"/>
                </a:lnSpc>
                <a:spcBef>
                  <a:spcPts val="500"/>
                </a:spcBef>
                <a:buClr>
                  <a:srgbClr val="102747"/>
                </a:buClr>
                <a:buFont typeface="Garamond" panose="02020404030301010803" pitchFamily="18"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1600" b="1"/>
            </a:p>
            <a:p>
              <a:pPr marL="0" indent="0">
                <a:lnSpc>
                  <a:spcPct val="100000"/>
                </a:lnSpc>
                <a:spcBef>
                  <a:spcPts val="0"/>
                </a:spcBef>
                <a:spcAft>
                  <a:spcPts val="1200"/>
                </a:spcAft>
                <a:buNone/>
              </a:pPr>
              <a:endParaRPr lang="en-US" sz="1800"/>
            </a:p>
          </p:txBody>
        </p:sp>
      </p:grpSp>
      <p:pic>
        <p:nvPicPr>
          <p:cNvPr id="5" name="Picture 7" descr="A graph of blue vertical bars&#10;&#10;Description automatically generated">
            <a:extLst>
              <a:ext uri="{FF2B5EF4-FFF2-40B4-BE49-F238E27FC236}">
                <a16:creationId xmlns:a16="http://schemas.microsoft.com/office/drawing/2014/main" id="{441B7830-2610-7043-AA1F-36B5840C9C51}"/>
              </a:ext>
            </a:extLst>
          </p:cNvPr>
          <p:cNvPicPr>
            <a:picLocks noChangeAspect="1"/>
          </p:cNvPicPr>
          <p:nvPr/>
        </p:nvPicPr>
        <p:blipFill>
          <a:blip r:embed="rId2"/>
          <a:stretch>
            <a:fillRect/>
          </a:stretch>
        </p:blipFill>
        <p:spPr>
          <a:xfrm>
            <a:off x="4089400" y="711213"/>
            <a:ext cx="8051800" cy="5626074"/>
          </a:xfrm>
          <a:prstGeom prst="rect">
            <a:avLst/>
          </a:prstGeom>
        </p:spPr>
      </p:pic>
      <p:pic>
        <p:nvPicPr>
          <p:cNvPr id="3" name="Picture 6" descr="A screenshot of a graph&#10;&#10;Description automatically generated">
            <a:extLst>
              <a:ext uri="{FF2B5EF4-FFF2-40B4-BE49-F238E27FC236}">
                <a16:creationId xmlns:a16="http://schemas.microsoft.com/office/drawing/2014/main" id="{340B3F1E-850D-B3F4-AC6B-9CFF4D77E922}"/>
              </a:ext>
            </a:extLst>
          </p:cNvPr>
          <p:cNvPicPr>
            <a:picLocks noChangeAspect="1"/>
          </p:cNvPicPr>
          <p:nvPr/>
        </p:nvPicPr>
        <p:blipFill rotWithShape="1">
          <a:blip r:embed="rId3"/>
          <a:srcRect l="72988" t="22435" r="12663" b="69808"/>
          <a:stretch/>
        </p:blipFill>
        <p:spPr>
          <a:xfrm>
            <a:off x="9935654" y="1503717"/>
            <a:ext cx="2258353" cy="1003511"/>
          </a:xfrm>
          <a:prstGeom prst="rect">
            <a:avLst/>
          </a:prstGeom>
        </p:spPr>
      </p:pic>
    </p:spTree>
    <p:extLst>
      <p:ext uri="{BB962C8B-B14F-4D97-AF65-F5344CB8AC3E}">
        <p14:creationId xmlns:p14="http://schemas.microsoft.com/office/powerpoint/2010/main" val="36013687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8EBC888-098E-B417-1AC3-25A3C21A9307}"/>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2800" b="1"/>
              <a:t>Loyalty Program Analysis -Distribution of passengers among different loyalty programs.</a:t>
            </a:r>
            <a:endParaRPr lang="en-US" sz="2800"/>
          </a:p>
          <a:p>
            <a:endParaRPr lang="en-US" sz="2800"/>
          </a:p>
        </p:txBody>
      </p:sp>
      <p:sp>
        <p:nvSpPr>
          <p:cNvPr id="3" name="TextBox 2">
            <a:extLst>
              <a:ext uri="{FF2B5EF4-FFF2-40B4-BE49-F238E27FC236}">
                <a16:creationId xmlns:a16="http://schemas.microsoft.com/office/drawing/2014/main" id="{308C4AA3-56A6-B708-C599-14BC08813B2C}"/>
              </a:ext>
            </a:extLst>
          </p:cNvPr>
          <p:cNvSpPr txBox="1"/>
          <p:nvPr/>
        </p:nvSpPr>
        <p:spPr>
          <a:xfrm>
            <a:off x="6186619" y="547815"/>
            <a:ext cx="5178960" cy="16805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lvl="1" indent="-228600">
              <a:lnSpc>
                <a:spcPct val="90000"/>
              </a:lnSpc>
              <a:spcAft>
                <a:spcPts val="600"/>
              </a:spcAft>
              <a:buFont typeface="Arial" panose="020B0604020202020204" pitchFamily="34" charset="0"/>
              <a:buChar char="•"/>
            </a:pPr>
            <a:r>
              <a:rPr lang="en-US" sz="1400"/>
              <a:t>The visualization highlights the distribution of members across different loyalty programs, helping businesses make data-driven decisions to enhance customer engagement and satisfaction.</a:t>
            </a:r>
          </a:p>
          <a:p>
            <a:pPr lvl="1" indent="-228600">
              <a:lnSpc>
                <a:spcPct val="90000"/>
              </a:lnSpc>
              <a:spcAft>
                <a:spcPts val="600"/>
              </a:spcAft>
              <a:buFont typeface="Arial" panose="020B0604020202020204" pitchFamily="34" charset="0"/>
              <a:buChar char="•"/>
            </a:pPr>
            <a:r>
              <a:rPr lang="en-US" sz="1400"/>
              <a:t>The data is based on a query that joins the 'LoyaltyProgram' table with the 'Passenger' table, grouping the results by program name.</a:t>
            </a:r>
          </a:p>
          <a:p>
            <a:pPr lvl="1" indent="-228600">
              <a:lnSpc>
                <a:spcPct val="90000"/>
              </a:lnSpc>
              <a:spcAft>
                <a:spcPts val="600"/>
              </a:spcAft>
              <a:buFont typeface="Arial" panose="020B0604020202020204" pitchFamily="34" charset="0"/>
              <a:buChar char="•"/>
            </a:pPr>
            <a:endParaRPr lang="en-US" sz="1400"/>
          </a:p>
          <a:p>
            <a:pPr marL="742950" lvl="1" indent="-228600">
              <a:lnSpc>
                <a:spcPct val="90000"/>
              </a:lnSpc>
              <a:spcAft>
                <a:spcPts val="600"/>
              </a:spcAft>
              <a:buFont typeface="Arial" panose="020B0604020202020204" pitchFamily="34" charset="0"/>
              <a:buChar char="•"/>
            </a:pPr>
            <a:endParaRPr lang="en-US" sz="1400"/>
          </a:p>
          <a:p>
            <a:pPr marL="742950" lvl="1" indent="-228600">
              <a:lnSpc>
                <a:spcPct val="90000"/>
              </a:lnSpc>
              <a:spcAft>
                <a:spcPts val="600"/>
              </a:spcAft>
              <a:buFont typeface="Arial" panose="020B0604020202020204" pitchFamily="34" charset="0"/>
              <a:buChar char="•"/>
            </a:pPr>
            <a:endParaRPr lang="en-US" sz="1400"/>
          </a:p>
          <a:p>
            <a:pPr lvl="1" indent="-228600">
              <a:lnSpc>
                <a:spcPct val="90000"/>
              </a:lnSpc>
              <a:spcAft>
                <a:spcPts val="600"/>
              </a:spcAft>
              <a:buFont typeface="Arial" panose="020B0604020202020204" pitchFamily="34" charset="0"/>
              <a:buChar char="•"/>
            </a:pPr>
            <a:endParaRPr lang="en-US" sz="1400"/>
          </a:p>
        </p:txBody>
      </p:sp>
      <p:pic>
        <p:nvPicPr>
          <p:cNvPr id="7" name="Picture 8" descr="A screenshot of a computer&#10;&#10;Description automatically generated">
            <a:extLst>
              <a:ext uri="{FF2B5EF4-FFF2-40B4-BE49-F238E27FC236}">
                <a16:creationId xmlns:a16="http://schemas.microsoft.com/office/drawing/2014/main" id="{B98C977C-A5EC-F112-BDAE-57DCA50074AC}"/>
              </a:ext>
            </a:extLst>
          </p:cNvPr>
          <p:cNvPicPr>
            <a:picLocks noChangeAspect="1"/>
          </p:cNvPicPr>
          <p:nvPr/>
        </p:nvPicPr>
        <p:blipFill rotWithShape="1">
          <a:blip r:embed="rId2"/>
          <a:srcRect l="22936" t="15454" r="63303" b="47727"/>
          <a:stretch/>
        </p:blipFill>
        <p:spPr>
          <a:xfrm>
            <a:off x="825158" y="2333147"/>
            <a:ext cx="2219245" cy="3711146"/>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71D6329B-0BC5-7BEA-AC80-8E43CCC506BA}"/>
              </a:ext>
            </a:extLst>
          </p:cNvPr>
          <p:cNvPicPr>
            <a:picLocks noGrp="1" noChangeAspect="1"/>
          </p:cNvPicPr>
          <p:nvPr>
            <p:ph idx="1"/>
          </p:nvPr>
        </p:nvPicPr>
        <p:blipFill rotWithShape="1">
          <a:blip r:embed="rId3"/>
          <a:srcRect l="1227" t="3273" r="30762" b="1964"/>
          <a:stretch/>
        </p:blipFill>
        <p:spPr>
          <a:xfrm>
            <a:off x="4434736" y="1388169"/>
            <a:ext cx="7478999" cy="5360912"/>
          </a:xfrm>
          <a:prstGeom prst="rect">
            <a:avLst/>
          </a:prstGeom>
        </p:spPr>
      </p:pic>
      <p:sp>
        <p:nvSpPr>
          <p:cNvPr id="9" name="TextBox 8">
            <a:extLst>
              <a:ext uri="{FF2B5EF4-FFF2-40B4-BE49-F238E27FC236}">
                <a16:creationId xmlns:a16="http://schemas.microsoft.com/office/drawing/2014/main" id="{18C73D5A-0884-2D29-57DE-779C56F620ED}"/>
              </a:ext>
            </a:extLst>
          </p:cNvPr>
          <p:cNvSpPr txBox="1"/>
          <p:nvPr/>
        </p:nvSpPr>
        <p:spPr>
          <a:xfrm>
            <a:off x="2049261" y="237477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cs typeface="Calibri"/>
              </a:rPr>
              <a:t>Passengers</a:t>
            </a:r>
          </a:p>
        </p:txBody>
      </p:sp>
      <p:sp>
        <p:nvSpPr>
          <p:cNvPr id="4" name="Rectangle 3">
            <a:extLst>
              <a:ext uri="{FF2B5EF4-FFF2-40B4-BE49-F238E27FC236}">
                <a16:creationId xmlns:a16="http://schemas.microsoft.com/office/drawing/2014/main" id="{09CA0E9D-F655-CE42-68EA-D2FC145AC2D7}"/>
              </a:ext>
            </a:extLst>
          </p:cNvPr>
          <p:cNvSpPr/>
          <p:nvPr/>
        </p:nvSpPr>
        <p:spPr>
          <a:xfrm>
            <a:off x="0" y="365125"/>
            <a:ext cx="275771" cy="701675"/>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7785104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F56830-B758-D802-E7B3-47C685B010CC}"/>
              </a:ext>
            </a:extLst>
          </p:cNvPr>
          <p:cNvSpPr>
            <a:spLocks noGrp="1"/>
          </p:cNvSpPr>
          <p:nvPr>
            <p:ph type="title"/>
          </p:nvPr>
        </p:nvSpPr>
        <p:spPr>
          <a:xfrm>
            <a:off x="806843" y="220691"/>
            <a:ext cx="5386221" cy="1616203"/>
          </a:xfrm>
        </p:spPr>
        <p:txBody>
          <a:bodyPr vert="horz" lIns="91440" tIns="45720" rIns="91440" bIns="45720" rtlCol="0" anchor="b">
            <a:normAutofit/>
          </a:bodyPr>
          <a:lstStyle/>
          <a:p>
            <a:r>
              <a:rPr lang="en-US" sz="3200" kern="1200">
                <a:solidFill>
                  <a:schemeClr val="tx1"/>
                </a:solidFill>
                <a:latin typeface="+mj-lt"/>
                <a:ea typeface="+mj-ea"/>
                <a:cs typeface="+mj-cs"/>
              </a:rPr>
              <a:t>Flight-wise Reservation Status </a:t>
            </a:r>
          </a:p>
          <a:p>
            <a:endParaRPr lang="en-US" sz="3200" b="1" kern="1200">
              <a:solidFill>
                <a:schemeClr val="tx1"/>
              </a:solidFill>
              <a:latin typeface="+mj-lt"/>
              <a:ea typeface="+mj-ea"/>
              <a:cs typeface="+mj-cs"/>
            </a:endParaRPr>
          </a:p>
          <a:p>
            <a:endParaRPr lang="en-US" sz="3200" kern="1200">
              <a:solidFill>
                <a:schemeClr val="tx1"/>
              </a:solidFill>
              <a:latin typeface="+mj-lt"/>
              <a:ea typeface="+mj-ea"/>
              <a:cs typeface="+mj-cs"/>
            </a:endParaRPr>
          </a:p>
          <a:p>
            <a:endParaRPr lang="en-US" sz="3200" kern="1200">
              <a:solidFill>
                <a:schemeClr val="tx1"/>
              </a:solidFill>
              <a:latin typeface="+mj-lt"/>
              <a:ea typeface="+mj-ea"/>
              <a:cs typeface="+mj-cs"/>
            </a:endParaRPr>
          </a:p>
        </p:txBody>
      </p:sp>
      <p:sp>
        <p:nvSpPr>
          <p:cNvPr id="9" name="TextBox 8">
            <a:extLst>
              <a:ext uri="{FF2B5EF4-FFF2-40B4-BE49-F238E27FC236}">
                <a16:creationId xmlns:a16="http://schemas.microsoft.com/office/drawing/2014/main" id="{73BDEEA0-C1E4-4688-C8AF-55C7BFFBE398}"/>
              </a:ext>
            </a:extLst>
          </p:cNvPr>
          <p:cNvSpPr txBox="1"/>
          <p:nvPr/>
        </p:nvSpPr>
        <p:spPr>
          <a:xfrm>
            <a:off x="165493" y="717376"/>
            <a:ext cx="3455821"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Most flights have a higher number of reservations with 'Confirmed' status, while 'Pending' and 'Cancelled' reservations are relatively lower across all airlines."</a:t>
            </a:r>
          </a:p>
          <a:p>
            <a:pPr indent="-228600">
              <a:lnSpc>
                <a:spcPct val="90000"/>
              </a:lnSpc>
              <a:spcAft>
                <a:spcPts val="600"/>
              </a:spcAft>
              <a:buFont typeface="Arial" panose="020B0604020202020204" pitchFamily="34" charset="0"/>
              <a:buChar char="•"/>
            </a:pPr>
            <a:r>
              <a:rPr lang="en-US" sz="2000"/>
              <a:t>Understanding reservation statuses helps optimize airline operations and improve customer experience</a:t>
            </a:r>
          </a:p>
          <a:p>
            <a:pPr indent="-228600">
              <a:lnSpc>
                <a:spcPct val="90000"/>
              </a:lnSpc>
              <a:spcAft>
                <a:spcPts val="600"/>
              </a:spcAft>
              <a:buFont typeface="Arial" panose="020B0604020202020204" pitchFamily="34" charset="0"/>
              <a:buChar char="•"/>
            </a:pPr>
            <a:endParaRPr lang="en-US" sz="2000"/>
          </a:p>
        </p:txBody>
      </p:sp>
      <p:pic>
        <p:nvPicPr>
          <p:cNvPr id="6" name="Picture 6" descr="A screenshot of a computer&#10;&#10;Description automatically generated">
            <a:extLst>
              <a:ext uri="{FF2B5EF4-FFF2-40B4-BE49-F238E27FC236}">
                <a16:creationId xmlns:a16="http://schemas.microsoft.com/office/drawing/2014/main" id="{11D66E69-A6E8-0FA6-A329-C56656976E0F}"/>
              </a:ext>
            </a:extLst>
          </p:cNvPr>
          <p:cNvPicPr>
            <a:picLocks noGrp="1" noChangeAspect="1"/>
          </p:cNvPicPr>
          <p:nvPr>
            <p:ph idx="1"/>
          </p:nvPr>
        </p:nvPicPr>
        <p:blipFill rotWithShape="1">
          <a:blip r:embed="rId2"/>
          <a:srcRect l="24612" t="18102" r="12671" b="20146"/>
          <a:stretch/>
        </p:blipFill>
        <p:spPr>
          <a:xfrm>
            <a:off x="3387472" y="559657"/>
            <a:ext cx="8624546" cy="5798795"/>
          </a:xfrm>
          <a:prstGeom prst="rect">
            <a:avLst/>
          </a:prstGeom>
        </p:spPr>
      </p:pic>
      <p:grpSp>
        <p:nvGrpSpPr>
          <p:cNvPr id="27" name="Group 2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2" name="Rectangle 2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A562867-6FC7-E1E8-B85A-6B8CF53C4ECF}"/>
              </a:ext>
            </a:extLst>
          </p:cNvPr>
          <p:cNvSpPr/>
          <p:nvPr/>
        </p:nvSpPr>
        <p:spPr>
          <a:xfrm>
            <a:off x="0" y="365125"/>
            <a:ext cx="275771" cy="701675"/>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2102673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27DEB16-71DB-E0BB-6EBF-EDDF00D95327}"/>
              </a:ext>
            </a:extLst>
          </p:cNvPr>
          <p:cNvSpPr>
            <a:spLocks noGrp="1"/>
          </p:cNvSpPr>
          <p:nvPr>
            <p:ph type="sldNum" sz="quarter" idx="12"/>
          </p:nvPr>
        </p:nvSpPr>
        <p:spPr/>
        <p:txBody>
          <a:bodyPr/>
          <a:lstStyle/>
          <a:p>
            <a:fld id="{20ACEE5B-6B89-47D3-A969-11CC9D54FA43}" type="slidenum">
              <a:rPr lang="en-US" smtClean="0"/>
              <a:t>23</a:t>
            </a:fld>
            <a:endParaRPr lang="en-US"/>
          </a:p>
        </p:txBody>
      </p:sp>
      <p:sp>
        <p:nvSpPr>
          <p:cNvPr id="9" name="Title 1">
            <a:extLst>
              <a:ext uri="{FF2B5EF4-FFF2-40B4-BE49-F238E27FC236}">
                <a16:creationId xmlns:a16="http://schemas.microsoft.com/office/drawing/2014/main" id="{C6A74B13-3095-D1E6-0A5A-F33AB3EF92E2}"/>
              </a:ext>
            </a:extLst>
          </p:cNvPr>
          <p:cNvSpPr>
            <a:spLocks noGrp="1"/>
          </p:cNvSpPr>
          <p:nvPr>
            <p:ph type="title"/>
          </p:nvPr>
        </p:nvSpPr>
        <p:spPr>
          <a:xfrm>
            <a:off x="-882650" y="161925"/>
            <a:ext cx="7207250" cy="701675"/>
          </a:xfrm>
        </p:spPr>
        <p:txBody>
          <a:bodyPr lIns="0" tIns="0" rIns="0" bIns="0" anchor="ctr">
            <a:normAutofit/>
          </a:bodyPr>
          <a:lstStyle/>
          <a:p>
            <a:pPr algn="ctr"/>
            <a:r>
              <a:rPr lang="en-US" sz="2800">
                <a:ea typeface="+mj-lt"/>
                <a:cs typeface="+mj-lt"/>
              </a:rPr>
              <a:t>Airport Distribution by Time Zone</a:t>
            </a:r>
            <a:endParaRPr lang="en-US"/>
          </a:p>
          <a:p>
            <a:pPr algn="ctr"/>
            <a:endParaRPr lang="en-US" sz="2800"/>
          </a:p>
        </p:txBody>
      </p:sp>
      <p:pic>
        <p:nvPicPr>
          <p:cNvPr id="2" name="Picture 2" descr="A screenshot of a computer&#10;&#10;Description automatically generated">
            <a:extLst>
              <a:ext uri="{FF2B5EF4-FFF2-40B4-BE49-F238E27FC236}">
                <a16:creationId xmlns:a16="http://schemas.microsoft.com/office/drawing/2014/main" id="{DA4C038B-90F9-AB12-103D-44EFDF4ED4F9}"/>
              </a:ext>
            </a:extLst>
          </p:cNvPr>
          <p:cNvPicPr>
            <a:picLocks noChangeAspect="1"/>
          </p:cNvPicPr>
          <p:nvPr/>
        </p:nvPicPr>
        <p:blipFill rotWithShape="1">
          <a:blip r:embed="rId2"/>
          <a:srcRect l="13609" t="23729" r="16279" b="18636"/>
          <a:stretch/>
        </p:blipFill>
        <p:spPr>
          <a:xfrm>
            <a:off x="48828" y="566877"/>
            <a:ext cx="11806273" cy="6287719"/>
          </a:xfrm>
          <a:prstGeom prst="rect">
            <a:avLst/>
          </a:prstGeom>
        </p:spPr>
      </p:pic>
      <p:pic>
        <p:nvPicPr>
          <p:cNvPr id="8" name="Picture 9" descr="A screenshot of a computer&#10;&#10;Description automatically generated">
            <a:extLst>
              <a:ext uri="{FF2B5EF4-FFF2-40B4-BE49-F238E27FC236}">
                <a16:creationId xmlns:a16="http://schemas.microsoft.com/office/drawing/2014/main" id="{0463BF0D-F620-789D-D57D-5CE69D4695FA}"/>
              </a:ext>
            </a:extLst>
          </p:cNvPr>
          <p:cNvPicPr>
            <a:picLocks noChangeAspect="1"/>
          </p:cNvPicPr>
          <p:nvPr/>
        </p:nvPicPr>
        <p:blipFill rotWithShape="1">
          <a:blip r:embed="rId3"/>
          <a:srcRect l="50796" t="66421" r="24337" b="21255"/>
          <a:stretch/>
        </p:blipFill>
        <p:spPr>
          <a:xfrm>
            <a:off x="9074459" y="5619751"/>
            <a:ext cx="2775198" cy="1235822"/>
          </a:xfrm>
          <a:prstGeom prst="rect">
            <a:avLst/>
          </a:prstGeom>
        </p:spPr>
      </p:pic>
    </p:spTree>
    <p:extLst>
      <p:ext uri="{BB962C8B-B14F-4D97-AF65-F5344CB8AC3E}">
        <p14:creationId xmlns:p14="http://schemas.microsoft.com/office/powerpoint/2010/main" val="163452627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Rectangle 1038">
            <a:extLst>
              <a:ext uri="{FF2B5EF4-FFF2-40B4-BE49-F238E27FC236}">
                <a16:creationId xmlns:a16="http://schemas.microsoft.com/office/drawing/2014/main" id="{0A4DC169-4993-4B1E-8950-4347355BC6A3}"/>
              </a:ext>
            </a:extLst>
          </p:cNvPr>
          <p:cNvSpPr/>
          <p:nvPr/>
        </p:nvSpPr>
        <p:spPr>
          <a:xfrm>
            <a:off x="-25398" y="-50800"/>
            <a:ext cx="413657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EBF723D-A4F4-419F-A9B7-75AA050B8271}"/>
              </a:ext>
            </a:extLst>
          </p:cNvPr>
          <p:cNvSpPr/>
          <p:nvPr/>
        </p:nvSpPr>
        <p:spPr>
          <a:xfrm>
            <a:off x="0" y="3788229"/>
            <a:ext cx="8665023" cy="2467430"/>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53B379B-E74C-4691-8BE5-FBE0E846CB72}"/>
              </a:ext>
            </a:extLst>
          </p:cNvPr>
          <p:cNvGrpSpPr/>
          <p:nvPr/>
        </p:nvGrpSpPr>
        <p:grpSpPr>
          <a:xfrm>
            <a:off x="634568" y="4202513"/>
            <a:ext cx="6651604" cy="1638863"/>
            <a:chOff x="810520" y="2509978"/>
            <a:chExt cx="8063425" cy="1638863"/>
          </a:xfrm>
        </p:grpSpPr>
        <p:sp>
          <p:nvSpPr>
            <p:cNvPr id="6" name="TextBox 5">
              <a:extLst>
                <a:ext uri="{FF2B5EF4-FFF2-40B4-BE49-F238E27FC236}">
                  <a16:creationId xmlns:a16="http://schemas.microsoft.com/office/drawing/2014/main" id="{7741E572-75DE-459D-A703-6B6847D7931B}"/>
                </a:ext>
              </a:extLst>
            </p:cNvPr>
            <p:cNvSpPr txBox="1"/>
            <p:nvPr/>
          </p:nvSpPr>
          <p:spPr>
            <a:xfrm>
              <a:off x="810520" y="2509978"/>
              <a:ext cx="8063425" cy="923330"/>
            </a:xfrm>
            <a:prstGeom prst="rect">
              <a:avLst/>
            </a:prstGeom>
            <a:noFill/>
          </p:spPr>
          <p:txBody>
            <a:bodyPr wrap="square" lIns="0" tIns="0" rIns="0" bIns="0" rtlCol="0" anchor="b">
              <a:spAutoFit/>
            </a:bodyPr>
            <a:lstStyle/>
            <a:p>
              <a:r>
                <a:rPr lang="en-US" sz="6000" dirty="0">
                  <a:solidFill>
                    <a:schemeClr val="bg1"/>
                  </a:solidFill>
                  <a:latin typeface="Garamond"/>
                </a:rPr>
                <a:t>Thank You </a:t>
              </a:r>
              <a:endParaRPr lang="en-US" sz="6000" dirty="0">
                <a:solidFill>
                  <a:schemeClr val="bg1"/>
                </a:solidFill>
                <a:latin typeface="Garamond" panose="02020404030301010803" pitchFamily="18" charset="0"/>
              </a:endParaRPr>
            </a:p>
          </p:txBody>
        </p:sp>
        <p:sp>
          <p:nvSpPr>
            <p:cNvPr id="10" name="TextBox 9">
              <a:extLst>
                <a:ext uri="{FF2B5EF4-FFF2-40B4-BE49-F238E27FC236}">
                  <a16:creationId xmlns:a16="http://schemas.microsoft.com/office/drawing/2014/main" id="{D0E15474-EB57-4BE6-A0DE-6F17AC4329AD}"/>
                </a:ext>
              </a:extLst>
            </p:cNvPr>
            <p:cNvSpPr txBox="1"/>
            <p:nvPr/>
          </p:nvSpPr>
          <p:spPr>
            <a:xfrm>
              <a:off x="810520" y="3717954"/>
              <a:ext cx="8063425" cy="430887"/>
            </a:xfrm>
            <a:prstGeom prst="rect">
              <a:avLst/>
            </a:prstGeom>
            <a:noFill/>
          </p:spPr>
          <p:txBody>
            <a:bodyPr wrap="square" lIns="0" tIns="0" rIns="0" bIns="0" rtlCol="0" anchor="t">
              <a:spAutoFit/>
            </a:bodyPr>
            <a:lstStyle/>
            <a:p>
              <a:endParaRPr lang="en-US" sz="2800">
                <a:solidFill>
                  <a:schemeClr val="bg1"/>
                </a:solidFill>
                <a:latin typeface="Garamond" panose="02020404030301010803" pitchFamily="18" charset="0"/>
              </a:endParaRPr>
            </a:p>
          </p:txBody>
        </p:sp>
        <p:cxnSp>
          <p:nvCxnSpPr>
            <p:cNvPr id="11" name="Straight Connector 10">
              <a:extLst>
                <a:ext uri="{FF2B5EF4-FFF2-40B4-BE49-F238E27FC236}">
                  <a16:creationId xmlns:a16="http://schemas.microsoft.com/office/drawing/2014/main" id="{B2EC4867-BBC1-4B30-8F0D-2830056F8454}"/>
                </a:ext>
              </a:extLst>
            </p:cNvPr>
            <p:cNvCxnSpPr>
              <a:cxnSpLocks/>
            </p:cNvCxnSpPr>
            <p:nvPr/>
          </p:nvCxnSpPr>
          <p:spPr>
            <a:xfrm>
              <a:off x="810520" y="3575631"/>
              <a:ext cx="80634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2770AC5-9A42-469C-A710-AFD98B252B45}"/>
              </a:ext>
            </a:extLst>
          </p:cNvPr>
          <p:cNvGrpSpPr/>
          <p:nvPr/>
        </p:nvGrpSpPr>
        <p:grpSpPr>
          <a:xfrm>
            <a:off x="1878982" y="3133694"/>
            <a:ext cx="273061" cy="443198"/>
            <a:chOff x="2397633" y="4877612"/>
            <a:chExt cx="273061" cy="443198"/>
          </a:xfrm>
        </p:grpSpPr>
        <p:sp>
          <p:nvSpPr>
            <p:cNvPr id="16" name="Subtitle 63">
              <a:extLst>
                <a:ext uri="{FF2B5EF4-FFF2-40B4-BE49-F238E27FC236}">
                  <a16:creationId xmlns:a16="http://schemas.microsoft.com/office/drawing/2014/main" id="{8F7A174D-DAFD-4582-9472-A624813A8C08}"/>
                </a:ext>
              </a:extLst>
            </p:cNvPr>
            <p:cNvSpPr txBox="1">
              <a:spLocks/>
            </p:cNvSpPr>
            <p:nvPr/>
          </p:nvSpPr>
          <p:spPr>
            <a:xfrm>
              <a:off x="2670629" y="4877612"/>
              <a:ext cx="65" cy="195823"/>
            </a:xfrm>
            <a:prstGeom prst="rect">
              <a:avLst/>
            </a:prstGeom>
          </p:spPr>
          <p:txBody>
            <a:bodyPr vert="horz" wrap="non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400" i="1">
                <a:solidFill>
                  <a:srgbClr val="102747"/>
                </a:solidFill>
                <a:latin typeface="Garamond"/>
                <a:cs typeface="Segoe UI"/>
              </a:endParaRPr>
            </a:p>
          </p:txBody>
        </p:sp>
        <p:cxnSp>
          <p:nvCxnSpPr>
            <p:cNvPr id="18" name="Straight Connector 17">
              <a:extLst>
                <a:ext uri="{FF2B5EF4-FFF2-40B4-BE49-F238E27FC236}">
                  <a16:creationId xmlns:a16="http://schemas.microsoft.com/office/drawing/2014/main" id="{101B0588-6C51-459D-ACC8-5C467E5B1F7B}"/>
                </a:ext>
              </a:extLst>
            </p:cNvPr>
            <p:cNvCxnSpPr>
              <a:cxnSpLocks/>
            </p:cNvCxnSpPr>
            <p:nvPr/>
          </p:nvCxnSpPr>
          <p:spPr>
            <a:xfrm>
              <a:off x="2397633" y="4877612"/>
              <a:ext cx="0" cy="4431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descr="A group of airplanes flying in formation&#10;&#10;Description automatically generated">
            <a:extLst>
              <a:ext uri="{FF2B5EF4-FFF2-40B4-BE49-F238E27FC236}">
                <a16:creationId xmlns:a16="http://schemas.microsoft.com/office/drawing/2014/main" id="{3A819D14-748A-04A4-77F6-69F050A7B50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232765"/>
            <a:ext cx="4136570" cy="2687555"/>
          </a:xfrm>
          <a:prstGeom prst="rect">
            <a:avLst/>
          </a:prstGeom>
        </p:spPr>
      </p:pic>
    </p:spTree>
    <p:extLst>
      <p:ext uri="{BB962C8B-B14F-4D97-AF65-F5344CB8AC3E}">
        <p14:creationId xmlns:p14="http://schemas.microsoft.com/office/powerpoint/2010/main" val="21866700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holding a light bulb&#10;&#10;Description automatically generated">
            <a:extLst>
              <a:ext uri="{FF2B5EF4-FFF2-40B4-BE49-F238E27FC236}">
                <a16:creationId xmlns:a16="http://schemas.microsoft.com/office/drawing/2014/main" id="{5F22CDA5-95D1-C3C0-A111-18BBE33F9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53" y="277793"/>
            <a:ext cx="10637134" cy="6296628"/>
          </a:xfrm>
          <a:prstGeom prst="rect">
            <a:avLst/>
          </a:prstGeom>
        </p:spPr>
      </p:pic>
    </p:spTree>
    <p:extLst>
      <p:ext uri="{BB962C8B-B14F-4D97-AF65-F5344CB8AC3E}">
        <p14:creationId xmlns:p14="http://schemas.microsoft.com/office/powerpoint/2010/main" val="2858563605"/>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76C4BB5-0EB6-4B98-B1D7-2E19EA166EF2}"/>
              </a:ext>
            </a:extLst>
          </p:cNvPr>
          <p:cNvSpPr>
            <a:spLocks noGrp="1"/>
          </p:cNvSpPr>
          <p:nvPr>
            <p:ph type="title"/>
          </p:nvPr>
        </p:nvSpPr>
        <p:spPr>
          <a:xfrm>
            <a:off x="6481808" y="1600800"/>
            <a:ext cx="5137112" cy="831555"/>
          </a:xfrm>
          <a:ln>
            <a:solidFill>
              <a:schemeClr val="bg1"/>
            </a:solidFill>
          </a:ln>
        </p:spPr>
        <p:txBody>
          <a:bodyPr/>
          <a:lstStyle/>
          <a:p>
            <a:r>
              <a:rPr lang="en-US"/>
              <a:t>Purpose</a:t>
            </a:r>
          </a:p>
        </p:txBody>
      </p:sp>
      <p:pic>
        <p:nvPicPr>
          <p:cNvPr id="22" name="Picture Placeholder 21" descr="A group of people in an airplane&#10;&#10;Description automatically generated">
            <a:extLst>
              <a:ext uri="{FF2B5EF4-FFF2-40B4-BE49-F238E27FC236}">
                <a16:creationId xmlns:a16="http://schemas.microsoft.com/office/drawing/2014/main" id="{82BCEDAE-8874-4577-B951-45EFC78F53C5}"/>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268855" y="663792"/>
            <a:ext cx="3556000" cy="2667000"/>
          </a:xfrm>
        </p:spPr>
      </p:pic>
      <p:pic>
        <p:nvPicPr>
          <p:cNvPr id="24" name="Picture Placeholder 23">
            <a:extLst>
              <a:ext uri="{FF2B5EF4-FFF2-40B4-BE49-F238E27FC236}">
                <a16:creationId xmlns:a16="http://schemas.microsoft.com/office/drawing/2014/main" id="{C53AA002-1448-49B2-99CA-CD5F197B3784}"/>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2307185" y="4220942"/>
            <a:ext cx="3405906" cy="1815116"/>
          </a:xfrm>
        </p:spPr>
      </p:pic>
      <p:sp>
        <p:nvSpPr>
          <p:cNvPr id="18" name="Content Placeholder 17">
            <a:extLst>
              <a:ext uri="{FF2B5EF4-FFF2-40B4-BE49-F238E27FC236}">
                <a16:creationId xmlns:a16="http://schemas.microsoft.com/office/drawing/2014/main" id="{2DEB60A9-E83F-4E10-810D-81BD3D66CD17}"/>
              </a:ext>
            </a:extLst>
          </p:cNvPr>
          <p:cNvSpPr>
            <a:spLocks noGrp="1"/>
          </p:cNvSpPr>
          <p:nvPr>
            <p:ph type="body" sz="quarter" idx="15"/>
          </p:nvPr>
        </p:nvSpPr>
        <p:spPr>
          <a:xfrm>
            <a:off x="6482241" y="2365374"/>
            <a:ext cx="5136671" cy="2635251"/>
          </a:xfrm>
        </p:spPr>
        <p:txBody>
          <a:bodyPr vert="horz" lIns="91440" tIns="45720" rIns="91440" bIns="45720" rtlCol="0" anchor="t">
            <a:noAutofit/>
          </a:bodyPr>
          <a:lstStyle/>
          <a:p>
            <a:pPr marL="285750" indent="-285750">
              <a:buFont typeface="Wingdings"/>
              <a:buChar char="Ø"/>
            </a:pPr>
            <a:r>
              <a:rPr lang="en-US" sz="1300">
                <a:ea typeface="Meiryo UI"/>
              </a:rPr>
              <a:t>The purpose of developing an Airline Reservation Management System is to create an efficient and centralized platform that automates and streamlines the process of managing airline reservations, ticketing, and related operations</a:t>
            </a:r>
          </a:p>
          <a:p>
            <a:pPr marL="285750" indent="-285750">
              <a:buFont typeface="Wingdings"/>
              <a:buChar char="Ø"/>
            </a:pPr>
            <a:r>
              <a:rPr lang="en-US" sz="1300">
                <a:ea typeface="Meiryo UI"/>
              </a:rPr>
              <a:t>It aims to enhance the overall booking experience for customers, optimize seat utilization, improve data management, and facilitate effective fare management</a:t>
            </a:r>
          </a:p>
          <a:p>
            <a:endParaRPr lang="en-US" sz="1300">
              <a:ea typeface="Meiryo UI"/>
            </a:endParaRPr>
          </a:p>
        </p:txBody>
      </p:sp>
    </p:spTree>
    <p:extLst>
      <p:ext uri="{BB962C8B-B14F-4D97-AF65-F5344CB8AC3E}">
        <p14:creationId xmlns:p14="http://schemas.microsoft.com/office/powerpoint/2010/main" val="744030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743280-1E13-81AC-C335-A8E9A62EB85F}"/>
              </a:ext>
            </a:extLst>
          </p:cNvPr>
          <p:cNvSpPr txBox="1"/>
          <p:nvPr/>
        </p:nvSpPr>
        <p:spPr>
          <a:xfrm>
            <a:off x="639412" y="1653479"/>
            <a:ext cx="6291107" cy="4537348"/>
          </a:xfrm>
          <a:prstGeom prst="rect">
            <a:avLst/>
          </a:prstGeom>
        </p:spPr>
        <p:txBody>
          <a:bodyPr vert="horz" lIns="91440" tIns="45720" rIns="91440" bIns="45720" rtlCol="0" anchor="t">
            <a:normAutofit/>
          </a:bodyPr>
          <a:lstStyle/>
          <a:p>
            <a:pPr marL="285750" indent="-285750">
              <a:lnSpc>
                <a:spcPct val="150000"/>
              </a:lnSpc>
              <a:spcBef>
                <a:spcPts val="1500"/>
              </a:spcBef>
              <a:spcAft>
                <a:spcPts val="1200"/>
              </a:spcAft>
              <a:buClr>
                <a:schemeClr val="accent2"/>
              </a:buClr>
              <a:buFont typeface="Arial"/>
              <a:buChar char="•"/>
            </a:pPr>
            <a:r>
              <a:rPr lang="en-US" sz="1400" b="1" spc="150" dirty="0"/>
              <a:t>Student-focused</a:t>
            </a:r>
            <a:r>
              <a:rPr lang="en-US" sz="1400" b="1" kern="1200" spc="150" baseline="0" dirty="0">
                <a:latin typeface="+mn-lt"/>
                <a:ea typeface="+mn-ea"/>
                <a:cs typeface="+mn-cs"/>
              </a:rPr>
              <a:t> benefits</a:t>
            </a:r>
            <a:endParaRPr lang="en-US" sz="1400">
              <a:ea typeface="Meiryo UI"/>
            </a:endParaRPr>
          </a:p>
          <a:p>
            <a:pPr marL="285750" indent="-285750">
              <a:lnSpc>
                <a:spcPct val="150000"/>
              </a:lnSpc>
              <a:spcBef>
                <a:spcPts val="1500"/>
              </a:spcBef>
              <a:spcAft>
                <a:spcPts val="1200"/>
              </a:spcAft>
              <a:buClr>
                <a:schemeClr val="accent2"/>
              </a:buClr>
              <a:buFont typeface="Arial"/>
              <a:buChar char="•"/>
            </a:pPr>
            <a:r>
              <a:rPr lang="en-US" sz="1400" b="1" spc="150" dirty="0"/>
              <a:t>Pricing</a:t>
            </a:r>
            <a:r>
              <a:rPr lang="en-US" sz="1400" b="1" kern="1200" spc="150" baseline="0" dirty="0">
                <a:latin typeface="+mn-lt"/>
                <a:ea typeface="+mn-ea"/>
                <a:cs typeface="+mn-cs"/>
              </a:rPr>
              <a:t> and Fare Management</a:t>
            </a:r>
            <a:endParaRPr lang="en-US" sz="1400" b="1" kern="1200" spc="150" baseline="0">
              <a:latin typeface="+mn-lt"/>
              <a:ea typeface="Meiryo UI"/>
            </a:endParaRPr>
          </a:p>
          <a:p>
            <a:pPr marL="285750" indent="-285750">
              <a:lnSpc>
                <a:spcPct val="150000"/>
              </a:lnSpc>
              <a:spcBef>
                <a:spcPts val="1500"/>
              </a:spcBef>
              <a:spcAft>
                <a:spcPts val="1200"/>
              </a:spcAft>
              <a:buClr>
                <a:schemeClr val="accent2"/>
              </a:buClr>
              <a:buFont typeface="Arial"/>
              <a:buChar char="•"/>
            </a:pPr>
            <a:r>
              <a:rPr lang="en-US" sz="1400" b="1" spc="150" dirty="0"/>
              <a:t>Paperless</a:t>
            </a:r>
            <a:r>
              <a:rPr lang="en-US" sz="1400" b="1" kern="1200" spc="150" baseline="0" dirty="0">
                <a:latin typeface="+mn-lt"/>
                <a:ea typeface="+mn-ea"/>
                <a:cs typeface="+mn-cs"/>
              </a:rPr>
              <a:t> Booking Process</a:t>
            </a:r>
            <a:endParaRPr lang="en-US" sz="1400" b="1" kern="1200" spc="150" baseline="0">
              <a:latin typeface="+mn-lt"/>
              <a:ea typeface="Meiryo UI"/>
            </a:endParaRPr>
          </a:p>
          <a:p>
            <a:pPr marL="285750" indent="-285750">
              <a:lnSpc>
                <a:spcPct val="150000"/>
              </a:lnSpc>
              <a:spcBef>
                <a:spcPts val="1500"/>
              </a:spcBef>
              <a:spcAft>
                <a:spcPts val="1200"/>
              </a:spcAft>
              <a:buClr>
                <a:schemeClr val="accent2"/>
              </a:buClr>
              <a:buFont typeface="Arial"/>
              <a:buChar char="•"/>
            </a:pPr>
            <a:r>
              <a:rPr lang="en-US" sz="1400" b="1" spc="150" dirty="0"/>
              <a:t>Efficient</a:t>
            </a:r>
            <a:r>
              <a:rPr lang="en-US" sz="1400" b="1" kern="1200" spc="150" baseline="0" dirty="0">
                <a:latin typeface="+mn-lt"/>
                <a:ea typeface="+mn-ea"/>
                <a:cs typeface="+mn-cs"/>
              </a:rPr>
              <a:t> flight management</a:t>
            </a:r>
            <a:endParaRPr lang="en-US" sz="1400" b="1" kern="1200" spc="150" baseline="0">
              <a:latin typeface="+mn-lt"/>
              <a:ea typeface="Meiryo UI"/>
            </a:endParaRPr>
          </a:p>
          <a:p>
            <a:pPr marL="285750" indent="-285750">
              <a:lnSpc>
                <a:spcPct val="150000"/>
              </a:lnSpc>
              <a:spcBef>
                <a:spcPts val="1500"/>
              </a:spcBef>
              <a:spcAft>
                <a:spcPts val="1200"/>
              </a:spcAft>
              <a:buClr>
                <a:schemeClr val="accent2"/>
              </a:buClr>
              <a:buFont typeface="Arial"/>
              <a:buChar char="•"/>
            </a:pPr>
            <a:r>
              <a:rPr lang="en-US" sz="1400" b="1" spc="150" dirty="0"/>
              <a:t>Customer</a:t>
            </a:r>
            <a:r>
              <a:rPr lang="en-US" sz="1400" b="1" kern="1200" spc="150" baseline="0" dirty="0">
                <a:latin typeface="+mn-lt"/>
                <a:ea typeface="+mn-ea"/>
                <a:cs typeface="+mn-cs"/>
              </a:rPr>
              <a:t> satisfaction</a:t>
            </a:r>
            <a:endParaRPr lang="en-US" sz="1400" b="1" kern="1200" spc="150" baseline="0" dirty="0">
              <a:latin typeface="+mn-lt"/>
              <a:ea typeface="Meiryo UI"/>
            </a:endParaRPr>
          </a:p>
        </p:txBody>
      </p:sp>
      <p:pic>
        <p:nvPicPr>
          <p:cNvPr id="23" name="Picture 20" descr="Stick figure families holding hands">
            <a:extLst>
              <a:ext uri="{FF2B5EF4-FFF2-40B4-BE49-F238E27FC236}">
                <a16:creationId xmlns:a16="http://schemas.microsoft.com/office/drawing/2014/main" id="{BB8BCB98-43F6-161A-A1D8-E0889AE6B973}"/>
              </a:ext>
            </a:extLst>
          </p:cNvPr>
          <p:cNvPicPr>
            <a:picLocks noChangeAspect="1"/>
          </p:cNvPicPr>
          <p:nvPr/>
        </p:nvPicPr>
        <p:blipFill>
          <a:blip r:embed="rId2"/>
          <a:srcRect t="14270" b="14270"/>
          <a:stretch/>
        </p:blipFill>
        <p:spPr>
          <a:xfrm>
            <a:off x="7714678" y="53805"/>
            <a:ext cx="3369204" cy="1592891"/>
          </a:xfrm>
          <a:custGeom>
            <a:avLst/>
            <a:gdLst>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254000 h 2222500"/>
              <a:gd name="connsiteX5" fmla="*/ 0 w 4665133"/>
              <a:gd name="connsiteY5"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0 w 4665133"/>
              <a:gd name="connsiteY5" fmla="*/ 254000 h 2222500"/>
              <a:gd name="connsiteX6" fmla="*/ 0 w 4665133"/>
              <a:gd name="connsiteY6"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0 w 4665133"/>
              <a:gd name="connsiteY5" fmla="*/ 567267 h 2222500"/>
              <a:gd name="connsiteX6" fmla="*/ 0 w 4665133"/>
              <a:gd name="connsiteY6" fmla="*/ 254000 h 2222500"/>
              <a:gd name="connsiteX7" fmla="*/ 0 w 4665133"/>
              <a:gd name="connsiteY7" fmla="*/ 0 h 2222500"/>
              <a:gd name="connsiteX0" fmla="*/ 8467 w 4673600"/>
              <a:gd name="connsiteY0" fmla="*/ 0 h 2222500"/>
              <a:gd name="connsiteX1" fmla="*/ 4673600 w 4673600"/>
              <a:gd name="connsiteY1" fmla="*/ 0 h 2222500"/>
              <a:gd name="connsiteX2" fmla="*/ 4673600 w 4673600"/>
              <a:gd name="connsiteY2" fmla="*/ 2222500 h 2222500"/>
              <a:gd name="connsiteX3" fmla="*/ 8467 w 4673600"/>
              <a:gd name="connsiteY3" fmla="*/ 2222500 h 2222500"/>
              <a:gd name="connsiteX4" fmla="*/ 8467 w 4673600"/>
              <a:gd name="connsiteY4" fmla="*/ 1270000 h 2222500"/>
              <a:gd name="connsiteX5" fmla="*/ 0 w 4673600"/>
              <a:gd name="connsiteY5" fmla="*/ 973667 h 2222500"/>
              <a:gd name="connsiteX6" fmla="*/ 8467 w 4673600"/>
              <a:gd name="connsiteY6" fmla="*/ 567267 h 2222500"/>
              <a:gd name="connsiteX7" fmla="*/ 8467 w 4673600"/>
              <a:gd name="connsiteY7" fmla="*/ 254000 h 2222500"/>
              <a:gd name="connsiteX8" fmla="*/ 8467 w 4673600"/>
              <a:gd name="connsiteY8" fmla="*/ 0 h 2222500"/>
              <a:gd name="connsiteX0" fmla="*/ 8467 w 4673600"/>
              <a:gd name="connsiteY0" fmla="*/ 0 h 2222500"/>
              <a:gd name="connsiteX1" fmla="*/ 4673600 w 4673600"/>
              <a:gd name="connsiteY1" fmla="*/ 0 h 2222500"/>
              <a:gd name="connsiteX2" fmla="*/ 4673600 w 4673600"/>
              <a:gd name="connsiteY2" fmla="*/ 2222500 h 2222500"/>
              <a:gd name="connsiteX3" fmla="*/ 8467 w 4673600"/>
              <a:gd name="connsiteY3" fmla="*/ 2222500 h 2222500"/>
              <a:gd name="connsiteX4" fmla="*/ 8467 w 4673600"/>
              <a:gd name="connsiteY4" fmla="*/ 1270000 h 2222500"/>
              <a:gd name="connsiteX5" fmla="*/ 0 w 4673600"/>
              <a:gd name="connsiteY5" fmla="*/ 973667 h 2222500"/>
              <a:gd name="connsiteX6" fmla="*/ 618067 w 4673600"/>
              <a:gd name="connsiteY6" fmla="*/ 270934 h 2222500"/>
              <a:gd name="connsiteX7" fmla="*/ 8467 w 4673600"/>
              <a:gd name="connsiteY7" fmla="*/ 254000 h 2222500"/>
              <a:gd name="connsiteX8" fmla="*/ 8467 w 4673600"/>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601133 w 4665133"/>
              <a:gd name="connsiteY5" fmla="*/ 1261534 h 2222500"/>
              <a:gd name="connsiteX6" fmla="*/ 609600 w 4665133"/>
              <a:gd name="connsiteY6" fmla="*/ 270934 h 2222500"/>
              <a:gd name="connsiteX7" fmla="*/ 0 w 4665133"/>
              <a:gd name="connsiteY7" fmla="*/ 254000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0 w 4665133"/>
              <a:gd name="connsiteY7" fmla="*/ 254000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8467 w 4665133"/>
              <a:gd name="connsiteY7" fmla="*/ 287866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8467 w 4665133"/>
              <a:gd name="connsiteY7" fmla="*/ 262466 h 2222500"/>
              <a:gd name="connsiteX8" fmla="*/ 0 w 4665133"/>
              <a:gd name="connsiteY8" fmla="*/ 0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5133" h="2222500">
                <a:moveTo>
                  <a:pt x="0" y="0"/>
                </a:moveTo>
                <a:lnTo>
                  <a:pt x="4665133" y="0"/>
                </a:lnTo>
                <a:lnTo>
                  <a:pt x="4665133" y="2222500"/>
                </a:lnTo>
                <a:lnTo>
                  <a:pt x="0" y="2222500"/>
                </a:lnTo>
                <a:lnTo>
                  <a:pt x="0" y="1261533"/>
                </a:lnTo>
                <a:lnTo>
                  <a:pt x="601133" y="1261534"/>
                </a:lnTo>
                <a:cubicBezTo>
                  <a:pt x="603955" y="931334"/>
                  <a:pt x="606778" y="601134"/>
                  <a:pt x="609600" y="270934"/>
                </a:cubicBezTo>
                <a:lnTo>
                  <a:pt x="8467" y="262466"/>
                </a:lnTo>
                <a:lnTo>
                  <a:pt x="0" y="0"/>
                </a:lnTo>
                <a:close/>
              </a:path>
            </a:pathLst>
          </a:custGeom>
          <a:noFill/>
        </p:spPr>
      </p:pic>
      <p:pic>
        <p:nvPicPr>
          <p:cNvPr id="8" name="Picture Placeholder 7" descr="A hands holding a credit card and a tablet&#10;&#10;Description automatically generated">
            <a:extLst>
              <a:ext uri="{FF2B5EF4-FFF2-40B4-BE49-F238E27FC236}">
                <a16:creationId xmlns:a16="http://schemas.microsoft.com/office/drawing/2014/main" id="{2353EC3B-12DA-D7B1-33DD-D6126EB65545}"/>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t="13846" b="13846"/>
          <a:stretch>
            <a:fillRect/>
          </a:stretch>
        </p:blipFill>
        <p:spPr>
          <a:xfrm>
            <a:off x="8526406" y="3196487"/>
            <a:ext cx="3667125" cy="1749821"/>
          </a:xfrm>
        </p:spPr>
      </p:pic>
      <p:pic>
        <p:nvPicPr>
          <p:cNvPr id="20" name="Picture 19" descr="A white people shaking hands&#10;&#10;Description automatically generated with medium confidence">
            <a:extLst>
              <a:ext uri="{FF2B5EF4-FFF2-40B4-BE49-F238E27FC236}">
                <a16:creationId xmlns:a16="http://schemas.microsoft.com/office/drawing/2014/main" id="{167A7207-D62A-8535-2355-7D258F7CA58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04154" y="4817497"/>
            <a:ext cx="2389229" cy="2044172"/>
          </a:xfrm>
          <a:prstGeom prst="rect">
            <a:avLst/>
          </a:prstGeom>
        </p:spPr>
      </p:pic>
      <p:sp>
        <p:nvSpPr>
          <p:cNvPr id="3" name="Rectangle 2">
            <a:extLst>
              <a:ext uri="{FF2B5EF4-FFF2-40B4-BE49-F238E27FC236}">
                <a16:creationId xmlns:a16="http://schemas.microsoft.com/office/drawing/2014/main" id="{3EADCBCC-8FD9-AE2C-803D-BA6716B9CDD2}"/>
              </a:ext>
            </a:extLst>
          </p:cNvPr>
          <p:cNvSpPr/>
          <p:nvPr/>
        </p:nvSpPr>
        <p:spPr>
          <a:xfrm>
            <a:off x="775544" y="162918"/>
            <a:ext cx="7384944" cy="774702"/>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dirty="0">
                <a:ea typeface="Meiryo UI"/>
              </a:rPr>
              <a:t>   BUSINESS PROBLEM ADDRESSED</a:t>
            </a:r>
          </a:p>
        </p:txBody>
      </p:sp>
    </p:spTree>
    <p:extLst>
      <p:ext uri="{BB962C8B-B14F-4D97-AF65-F5344CB8AC3E}">
        <p14:creationId xmlns:p14="http://schemas.microsoft.com/office/powerpoint/2010/main" val="425727154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Flowchart: Alternate Process 10">
            <a:extLst>
              <a:ext uri="{FF2B5EF4-FFF2-40B4-BE49-F238E27FC236}">
                <a16:creationId xmlns:a16="http://schemas.microsoft.com/office/drawing/2014/main" id="{3ABA779B-170F-BC7F-0C8E-C14EEA1BB1FF}"/>
              </a:ext>
            </a:extLst>
          </p:cNvPr>
          <p:cNvSpPr/>
          <p:nvPr/>
        </p:nvSpPr>
        <p:spPr>
          <a:xfrm>
            <a:off x="653865" y="1798073"/>
            <a:ext cx="5000775" cy="444754"/>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spcAft>
                <a:spcPts val="1200"/>
              </a:spcAft>
              <a:buAutoNum type="arabicPeriod"/>
            </a:pPr>
            <a:r>
              <a:rPr lang="en-US" sz="1400" b="1">
                <a:solidFill>
                  <a:schemeClr val="tx1"/>
                </a:solidFill>
              </a:rPr>
              <a:t>A Passenger can have zero or more baggage/s</a:t>
            </a:r>
            <a:endParaRPr lang="en-US">
              <a:solidFill>
                <a:schemeClr val="tx1"/>
              </a:solidFill>
              <a:ea typeface="Meiryo UI"/>
            </a:endParaRPr>
          </a:p>
        </p:txBody>
      </p:sp>
      <p:sp>
        <p:nvSpPr>
          <p:cNvPr id="12" name="Flowchart: Alternate Process 11">
            <a:extLst>
              <a:ext uri="{FF2B5EF4-FFF2-40B4-BE49-F238E27FC236}">
                <a16:creationId xmlns:a16="http://schemas.microsoft.com/office/drawing/2014/main" id="{15B769D6-A234-5446-1FC7-6B426AB81D4F}"/>
              </a:ext>
            </a:extLst>
          </p:cNvPr>
          <p:cNvSpPr/>
          <p:nvPr/>
        </p:nvSpPr>
        <p:spPr>
          <a:xfrm>
            <a:off x="653864" y="2573731"/>
            <a:ext cx="5000298" cy="455486"/>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b="1">
              <a:solidFill>
                <a:schemeClr val="tx1"/>
              </a:solidFill>
              <a:ea typeface="Meiryo UI"/>
            </a:endParaRPr>
          </a:p>
          <a:p>
            <a:r>
              <a:rPr lang="en-US" sz="1400" b="1">
                <a:solidFill>
                  <a:schemeClr val="tx1"/>
                </a:solidFill>
              </a:rPr>
              <a:t>2. A Passenger can give zero or more feedback/s</a:t>
            </a:r>
            <a:endParaRPr lang="en-US" sz="1400" b="1">
              <a:solidFill>
                <a:schemeClr val="tx1"/>
              </a:solidFill>
              <a:ea typeface="Meiryo UI"/>
            </a:endParaRPr>
          </a:p>
          <a:p>
            <a:endParaRPr lang="en-US" b="1">
              <a:solidFill>
                <a:schemeClr val="tx1"/>
              </a:solidFill>
              <a:ea typeface="Meiryo UI"/>
            </a:endParaRPr>
          </a:p>
        </p:txBody>
      </p:sp>
      <p:sp>
        <p:nvSpPr>
          <p:cNvPr id="13" name="Flowchart: Alternate Process 12">
            <a:extLst>
              <a:ext uri="{FF2B5EF4-FFF2-40B4-BE49-F238E27FC236}">
                <a16:creationId xmlns:a16="http://schemas.microsoft.com/office/drawing/2014/main" id="{3B76C35C-2C80-2A02-07DE-2130BE808663}"/>
              </a:ext>
            </a:extLst>
          </p:cNvPr>
          <p:cNvSpPr/>
          <p:nvPr/>
        </p:nvSpPr>
        <p:spPr>
          <a:xfrm>
            <a:off x="653864" y="3421092"/>
            <a:ext cx="5000298" cy="448800"/>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b="1">
              <a:solidFill>
                <a:schemeClr val="tx1"/>
              </a:solidFill>
              <a:ea typeface="Meiryo UI"/>
            </a:endParaRPr>
          </a:p>
          <a:p>
            <a:r>
              <a:rPr lang="en-US" sz="1400" b="1">
                <a:solidFill>
                  <a:schemeClr val="tx1"/>
                </a:solidFill>
              </a:rPr>
              <a:t>3. A Passenger may or may not be a student</a:t>
            </a:r>
            <a:endParaRPr lang="en-US" sz="1400" b="1">
              <a:solidFill>
                <a:schemeClr val="tx1"/>
              </a:solidFill>
              <a:ea typeface="Meiryo UI"/>
            </a:endParaRPr>
          </a:p>
          <a:p>
            <a:endParaRPr lang="en-US" b="1">
              <a:solidFill>
                <a:schemeClr val="tx1"/>
              </a:solidFill>
              <a:ea typeface="Meiryo UI"/>
            </a:endParaRPr>
          </a:p>
        </p:txBody>
      </p:sp>
      <p:sp>
        <p:nvSpPr>
          <p:cNvPr id="15" name="Flowchart: Alternate Process 14">
            <a:extLst>
              <a:ext uri="{FF2B5EF4-FFF2-40B4-BE49-F238E27FC236}">
                <a16:creationId xmlns:a16="http://schemas.microsoft.com/office/drawing/2014/main" id="{ECCC9FBD-D562-3C37-A6C8-C57BE316275F}"/>
              </a:ext>
            </a:extLst>
          </p:cNvPr>
          <p:cNvSpPr/>
          <p:nvPr/>
        </p:nvSpPr>
        <p:spPr>
          <a:xfrm>
            <a:off x="653864" y="4180418"/>
            <a:ext cx="5000299" cy="455486"/>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b="1">
              <a:solidFill>
                <a:schemeClr val="tx1"/>
              </a:solidFill>
              <a:ea typeface="Meiryo UI"/>
            </a:endParaRPr>
          </a:p>
          <a:p>
            <a:r>
              <a:rPr lang="en-US" sz="1400" b="1">
                <a:solidFill>
                  <a:schemeClr val="tx1"/>
                </a:solidFill>
              </a:rPr>
              <a:t>4. A Student can be part of only one Student Group Booking</a:t>
            </a:r>
            <a:endParaRPr lang="en-US" sz="1400" b="1">
              <a:solidFill>
                <a:schemeClr val="tx1"/>
              </a:solidFill>
              <a:ea typeface="Meiryo UI"/>
            </a:endParaRPr>
          </a:p>
          <a:p>
            <a:endParaRPr lang="en-US" b="1">
              <a:solidFill>
                <a:schemeClr val="tx1"/>
              </a:solidFill>
              <a:ea typeface="Meiryo UI"/>
            </a:endParaRPr>
          </a:p>
        </p:txBody>
      </p:sp>
      <p:sp>
        <p:nvSpPr>
          <p:cNvPr id="17" name="Flowchart: Alternate Process 16">
            <a:extLst>
              <a:ext uri="{FF2B5EF4-FFF2-40B4-BE49-F238E27FC236}">
                <a16:creationId xmlns:a16="http://schemas.microsoft.com/office/drawing/2014/main" id="{22EEB27A-E578-3A28-1372-ADFF84AF5AD7}"/>
              </a:ext>
            </a:extLst>
          </p:cNvPr>
          <p:cNvSpPr/>
          <p:nvPr/>
        </p:nvSpPr>
        <p:spPr>
          <a:xfrm>
            <a:off x="653864" y="4967428"/>
            <a:ext cx="5000299" cy="502472"/>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b="1">
              <a:solidFill>
                <a:schemeClr val="tx1"/>
              </a:solidFill>
              <a:ea typeface="Meiryo UI"/>
            </a:endParaRPr>
          </a:p>
          <a:p>
            <a:r>
              <a:rPr lang="en-US" sz="1400" b="1">
                <a:solidFill>
                  <a:schemeClr val="tx1"/>
                </a:solidFill>
              </a:rPr>
              <a:t>5. A Student can </a:t>
            </a:r>
            <a:r>
              <a:rPr lang="en-US" sz="1400" b="1">
                <a:solidFill>
                  <a:schemeClr val="tx2"/>
                </a:solidFill>
              </a:rPr>
              <a:t>have one or many students benefits</a:t>
            </a:r>
            <a:endParaRPr lang="en-US" sz="1400" b="1">
              <a:solidFill>
                <a:schemeClr val="tx2"/>
              </a:solidFill>
              <a:ea typeface="Meiryo UI"/>
            </a:endParaRPr>
          </a:p>
          <a:p>
            <a:endParaRPr lang="en-US" b="1">
              <a:solidFill>
                <a:schemeClr val="tx1"/>
              </a:solidFill>
              <a:ea typeface="Meiryo UI"/>
            </a:endParaRPr>
          </a:p>
        </p:txBody>
      </p:sp>
      <p:sp>
        <p:nvSpPr>
          <p:cNvPr id="19" name="Flowchart: Alternate Process 18">
            <a:extLst>
              <a:ext uri="{FF2B5EF4-FFF2-40B4-BE49-F238E27FC236}">
                <a16:creationId xmlns:a16="http://schemas.microsoft.com/office/drawing/2014/main" id="{3D8F0A6A-C225-8D51-9BE8-D68C98322103}"/>
              </a:ext>
            </a:extLst>
          </p:cNvPr>
          <p:cNvSpPr/>
          <p:nvPr/>
        </p:nvSpPr>
        <p:spPr>
          <a:xfrm>
            <a:off x="6908142" y="2520896"/>
            <a:ext cx="5000777" cy="510557"/>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solidFill>
                  <a:schemeClr val="tx1"/>
                </a:solidFill>
              </a:rPr>
              <a:t>6. An Airline will have one or many Flights</a:t>
            </a:r>
            <a:endParaRPr lang="en-US" sz="1400" b="1">
              <a:solidFill>
                <a:schemeClr val="tx1"/>
              </a:solidFill>
              <a:ea typeface="Meiryo UI"/>
            </a:endParaRPr>
          </a:p>
        </p:txBody>
      </p:sp>
      <p:sp>
        <p:nvSpPr>
          <p:cNvPr id="21" name="Flowchart: Alternate Process 20">
            <a:extLst>
              <a:ext uri="{FF2B5EF4-FFF2-40B4-BE49-F238E27FC236}">
                <a16:creationId xmlns:a16="http://schemas.microsoft.com/office/drawing/2014/main" id="{639A4AB8-35CB-A3C4-C405-513431B89393}"/>
              </a:ext>
            </a:extLst>
          </p:cNvPr>
          <p:cNvSpPr/>
          <p:nvPr/>
        </p:nvSpPr>
        <p:spPr>
          <a:xfrm>
            <a:off x="6912266" y="3421018"/>
            <a:ext cx="5053960" cy="466184"/>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solidFill>
                  <a:schemeClr val="tx1"/>
                </a:solidFill>
              </a:rPr>
              <a:t>7. A Flight can have zero or many Reservations</a:t>
            </a:r>
            <a:endParaRPr lang="en-US" sz="1400" b="1">
              <a:solidFill>
                <a:schemeClr val="tx1"/>
              </a:solidFill>
              <a:ea typeface="Meiryo UI"/>
            </a:endParaRPr>
          </a:p>
        </p:txBody>
      </p:sp>
      <p:sp>
        <p:nvSpPr>
          <p:cNvPr id="22" name="Flowchart: Alternate Process 21">
            <a:extLst>
              <a:ext uri="{FF2B5EF4-FFF2-40B4-BE49-F238E27FC236}">
                <a16:creationId xmlns:a16="http://schemas.microsoft.com/office/drawing/2014/main" id="{BAC00189-D82A-BB6A-DBC5-41361DD097AF}"/>
              </a:ext>
            </a:extLst>
          </p:cNvPr>
          <p:cNvSpPr/>
          <p:nvPr/>
        </p:nvSpPr>
        <p:spPr>
          <a:xfrm>
            <a:off x="6912265" y="4184535"/>
            <a:ext cx="5000298" cy="455486"/>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b="1"/>
          </a:p>
          <a:p>
            <a:r>
              <a:rPr lang="en-US" sz="1400" b="1">
                <a:solidFill>
                  <a:schemeClr val="tx1"/>
                </a:solidFill>
              </a:rPr>
              <a:t>8. An airport can have one or many Flights</a:t>
            </a:r>
            <a:endParaRPr lang="en-US" sz="1400" b="1">
              <a:solidFill>
                <a:schemeClr val="tx1"/>
              </a:solidFill>
              <a:ea typeface="Meiryo UI"/>
            </a:endParaRPr>
          </a:p>
          <a:p>
            <a:endParaRPr lang="en-US" sz="1400" b="1"/>
          </a:p>
        </p:txBody>
      </p:sp>
      <p:sp>
        <p:nvSpPr>
          <p:cNvPr id="23" name="Flowchart: Alternate Process 22">
            <a:extLst>
              <a:ext uri="{FF2B5EF4-FFF2-40B4-BE49-F238E27FC236}">
                <a16:creationId xmlns:a16="http://schemas.microsoft.com/office/drawing/2014/main" id="{C55FD74F-D9B6-DD8C-9AD5-615E6BB27138}"/>
              </a:ext>
            </a:extLst>
          </p:cNvPr>
          <p:cNvSpPr/>
          <p:nvPr/>
        </p:nvSpPr>
        <p:spPr>
          <a:xfrm>
            <a:off x="6955398" y="4965681"/>
            <a:ext cx="5000777" cy="467627"/>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b="1">
              <a:solidFill>
                <a:schemeClr val="tx1"/>
              </a:solidFill>
              <a:ea typeface="Meiryo UI"/>
            </a:endParaRPr>
          </a:p>
          <a:p>
            <a:endParaRPr lang="en-US" sz="1400" b="1">
              <a:solidFill>
                <a:schemeClr val="tx1"/>
              </a:solidFill>
              <a:ea typeface="Meiryo UI"/>
            </a:endParaRPr>
          </a:p>
          <a:p>
            <a:r>
              <a:rPr lang="en-US" sz="1400" b="1">
                <a:solidFill>
                  <a:schemeClr val="tx1"/>
                </a:solidFill>
              </a:rPr>
              <a:t>9. A Loyalty program will have one or more program benefits</a:t>
            </a:r>
            <a:endParaRPr lang="en-US" sz="1400" b="1">
              <a:solidFill>
                <a:schemeClr val="tx1"/>
              </a:solidFill>
              <a:ea typeface="Meiryo UI"/>
            </a:endParaRPr>
          </a:p>
          <a:p>
            <a:endParaRPr lang="en-US" sz="1400" b="1">
              <a:solidFill>
                <a:schemeClr val="tx1"/>
              </a:solidFill>
              <a:ea typeface="Meiryo UI"/>
            </a:endParaRPr>
          </a:p>
          <a:p>
            <a:endParaRPr lang="en-US" sz="1400" b="1">
              <a:solidFill>
                <a:schemeClr val="tx1"/>
              </a:solidFill>
              <a:ea typeface="Meiryo UI"/>
            </a:endParaRPr>
          </a:p>
        </p:txBody>
      </p:sp>
      <p:pic>
        <p:nvPicPr>
          <p:cNvPr id="26" name="Picture 25" descr="A group of people standing around a blue gear&#10;&#10;Description automatically generated">
            <a:extLst>
              <a:ext uri="{FF2B5EF4-FFF2-40B4-BE49-F238E27FC236}">
                <a16:creationId xmlns:a16="http://schemas.microsoft.com/office/drawing/2014/main" id="{264E781C-1D52-414D-6A7F-AD755DDCA8D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93276" y="114379"/>
            <a:ext cx="2274560" cy="2274560"/>
          </a:xfrm>
          <a:prstGeom prst="rect">
            <a:avLst/>
          </a:prstGeom>
        </p:spPr>
      </p:pic>
      <p:sp>
        <p:nvSpPr>
          <p:cNvPr id="4" name="Rectangle 3">
            <a:extLst>
              <a:ext uri="{FF2B5EF4-FFF2-40B4-BE49-F238E27FC236}">
                <a16:creationId xmlns:a16="http://schemas.microsoft.com/office/drawing/2014/main" id="{2CE795B4-B5E3-08EA-57A0-E2D17E7F8E7B}"/>
              </a:ext>
            </a:extLst>
          </p:cNvPr>
          <p:cNvSpPr/>
          <p:nvPr/>
        </p:nvSpPr>
        <p:spPr>
          <a:xfrm>
            <a:off x="594491" y="113100"/>
            <a:ext cx="7938138" cy="845251"/>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ea typeface="Meiryo UI"/>
              </a:rPr>
              <a:t>      </a:t>
            </a:r>
            <a:r>
              <a:rPr lang="en-US" sz="2400" b="1">
                <a:ea typeface="Meiryo UI"/>
              </a:rPr>
              <a:t> BUSINESS RULES </a:t>
            </a:r>
          </a:p>
        </p:txBody>
      </p:sp>
    </p:spTree>
    <p:extLst>
      <p:ext uri="{BB962C8B-B14F-4D97-AF65-F5344CB8AC3E}">
        <p14:creationId xmlns:p14="http://schemas.microsoft.com/office/powerpoint/2010/main" val="250792769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F2B60A-FF9F-4101-8456-4B64D3B77E90}"/>
              </a:ext>
            </a:extLst>
          </p:cNvPr>
          <p:cNvSpPr>
            <a:spLocks noGrp="1"/>
          </p:cNvSpPr>
          <p:nvPr>
            <p:ph type="title"/>
          </p:nvPr>
        </p:nvSpPr>
        <p:spPr>
          <a:xfrm>
            <a:off x="367271" y="2174258"/>
            <a:ext cx="8234956" cy="274191"/>
          </a:xfrm>
        </p:spPr>
        <p:txBody>
          <a:bodyPr>
            <a:normAutofit fontScale="90000"/>
          </a:bodyPr>
          <a:lstStyle/>
          <a:p>
            <a:r>
              <a:rPr lang="en-US" sz="2400">
                <a:solidFill>
                  <a:schemeClr val="bg1"/>
                </a:solidFill>
              </a:rPr>
              <a:t>ENTITY RELATIONSHIP DIAGRAM</a:t>
            </a:r>
            <a:endParaRPr lang="en-US">
              <a:solidFill>
                <a:schemeClr val="bg1"/>
              </a:solidFill>
            </a:endParaRPr>
          </a:p>
        </p:txBody>
      </p:sp>
      <p:pic>
        <p:nvPicPr>
          <p:cNvPr id="8" name="Content Placeholder 7" descr="A computer screen shot of a computer program&#10;&#10;Description automatically generated with medium confidence">
            <a:extLst>
              <a:ext uri="{FF2B5EF4-FFF2-40B4-BE49-F238E27FC236}">
                <a16:creationId xmlns:a16="http://schemas.microsoft.com/office/drawing/2014/main" id="{66459BEA-7917-A63C-C3BC-784D9E9AF9C1}"/>
              </a:ext>
            </a:extLst>
          </p:cNvPr>
          <p:cNvPicPr>
            <a:picLocks noGrp="1" noChangeAspect="1"/>
          </p:cNvPicPr>
          <p:nvPr>
            <p:ph sz="quarter" idx="13"/>
          </p:nvPr>
        </p:nvPicPr>
        <p:blipFill>
          <a:blip r:embed="rId2"/>
          <a:stretch>
            <a:fillRect/>
          </a:stretch>
        </p:blipFill>
        <p:spPr>
          <a:xfrm>
            <a:off x="726830" y="983778"/>
            <a:ext cx="8710247" cy="5970200"/>
          </a:xfrm>
          <a:prstGeom prst="rect">
            <a:avLst/>
          </a:prstGeom>
        </p:spPr>
      </p:pic>
      <p:pic>
        <p:nvPicPr>
          <p:cNvPr id="2" name="Picture 2" descr="A blue square with white lines&#10;&#10;Description automatically generated">
            <a:extLst>
              <a:ext uri="{FF2B5EF4-FFF2-40B4-BE49-F238E27FC236}">
                <a16:creationId xmlns:a16="http://schemas.microsoft.com/office/drawing/2014/main" id="{FEC85DAF-CFB2-DEDD-5CD7-86E80FCEA530}"/>
              </a:ext>
            </a:extLst>
          </p:cNvPr>
          <p:cNvPicPr>
            <a:picLocks noChangeAspect="1"/>
          </p:cNvPicPr>
          <p:nvPr/>
        </p:nvPicPr>
        <p:blipFill>
          <a:blip r:embed="rId3"/>
          <a:stretch>
            <a:fillRect/>
          </a:stretch>
        </p:blipFill>
        <p:spPr>
          <a:xfrm>
            <a:off x="0" y="2442"/>
            <a:ext cx="12191999" cy="833315"/>
          </a:xfrm>
          <a:prstGeom prst="rect">
            <a:avLst/>
          </a:prstGeom>
        </p:spPr>
      </p:pic>
      <p:sp>
        <p:nvSpPr>
          <p:cNvPr id="4" name="TextBox 3">
            <a:extLst>
              <a:ext uri="{FF2B5EF4-FFF2-40B4-BE49-F238E27FC236}">
                <a16:creationId xmlns:a16="http://schemas.microsoft.com/office/drawing/2014/main" id="{48569891-751C-0334-318D-65036F948F51}"/>
              </a:ext>
            </a:extLst>
          </p:cNvPr>
          <p:cNvSpPr txBox="1"/>
          <p:nvPr/>
        </p:nvSpPr>
        <p:spPr>
          <a:xfrm>
            <a:off x="326571" y="188026"/>
            <a:ext cx="53043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ea typeface="Meiryo UI"/>
              </a:rPr>
              <a:t>ENTITY RELATIONSHIP DIAGRAM</a:t>
            </a:r>
            <a:endParaRPr lang="en-US" sz="2000" b="1" dirty="0">
              <a:solidFill>
                <a:schemeClr val="bg1"/>
              </a:solidFill>
            </a:endParaRPr>
          </a:p>
        </p:txBody>
      </p:sp>
    </p:spTree>
    <p:extLst>
      <p:ext uri="{BB962C8B-B14F-4D97-AF65-F5344CB8AC3E}">
        <p14:creationId xmlns:p14="http://schemas.microsoft.com/office/powerpoint/2010/main" val="79550606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9" name="Text Placeholder 448">
            <a:extLst>
              <a:ext uri="{FF2B5EF4-FFF2-40B4-BE49-F238E27FC236}">
                <a16:creationId xmlns:a16="http://schemas.microsoft.com/office/drawing/2014/main" id="{F8223535-2AD1-7D72-581A-54347A082C7A}"/>
              </a:ext>
            </a:extLst>
          </p:cNvPr>
          <p:cNvSpPr>
            <a:spLocks noGrp="1"/>
          </p:cNvSpPr>
          <p:nvPr>
            <p:ph type="body" sz="quarter" idx="51"/>
          </p:nvPr>
        </p:nvSpPr>
        <p:spPr>
          <a:xfrm>
            <a:off x="679175" y="3754892"/>
            <a:ext cx="1627632" cy="1618488"/>
          </a:xfrm>
          <a:solidFill>
            <a:schemeClr val="bg1"/>
          </a:solidFill>
        </p:spPr>
        <p:txBody>
          <a:bodyPr>
            <a:normAutofit/>
          </a:bodyPr>
          <a:lstStyle/>
          <a:p>
            <a:r>
              <a:rPr lang="en-US" sz="1200"/>
              <a:t>DATABASE</a:t>
            </a:r>
          </a:p>
        </p:txBody>
      </p:sp>
      <p:sp>
        <p:nvSpPr>
          <p:cNvPr id="1249" name="Text Placeholder 1248">
            <a:extLst>
              <a:ext uri="{FF2B5EF4-FFF2-40B4-BE49-F238E27FC236}">
                <a16:creationId xmlns:a16="http://schemas.microsoft.com/office/drawing/2014/main" id="{AE70B537-3583-6036-922A-BDE128416705}"/>
              </a:ext>
            </a:extLst>
          </p:cNvPr>
          <p:cNvSpPr>
            <a:spLocks noGrp="1"/>
          </p:cNvSpPr>
          <p:nvPr>
            <p:ph type="body" sz="quarter" idx="37"/>
          </p:nvPr>
        </p:nvSpPr>
        <p:spPr>
          <a:xfrm>
            <a:off x="390035" y="3477320"/>
            <a:ext cx="630936" cy="630936"/>
          </a:xfrm>
        </p:spPr>
        <p:txBody>
          <a:bodyPr/>
          <a:lstStyle/>
          <a:p>
            <a:r>
              <a:rPr lang="en-US"/>
              <a:t>1</a:t>
            </a:r>
          </a:p>
        </p:txBody>
      </p:sp>
      <p:sp>
        <p:nvSpPr>
          <p:cNvPr id="448" name="Text Placeholder 447">
            <a:extLst>
              <a:ext uri="{FF2B5EF4-FFF2-40B4-BE49-F238E27FC236}">
                <a16:creationId xmlns:a16="http://schemas.microsoft.com/office/drawing/2014/main" id="{97983E19-F454-9DA0-8A8C-82409DFC43AC}"/>
              </a:ext>
            </a:extLst>
          </p:cNvPr>
          <p:cNvSpPr>
            <a:spLocks noGrp="1"/>
          </p:cNvSpPr>
          <p:nvPr>
            <p:ph type="body" sz="quarter" idx="43"/>
          </p:nvPr>
        </p:nvSpPr>
        <p:spPr>
          <a:xfrm>
            <a:off x="1828689" y="1243919"/>
            <a:ext cx="1541368" cy="1560978"/>
          </a:xfrm>
          <a:solidFill>
            <a:schemeClr val="bg1"/>
          </a:solidFill>
        </p:spPr>
        <p:txBody>
          <a:bodyPr>
            <a:normAutofit/>
          </a:bodyPr>
          <a:lstStyle/>
          <a:p>
            <a:r>
              <a:rPr lang="en-US" sz="1200"/>
              <a:t>Tables</a:t>
            </a:r>
          </a:p>
        </p:txBody>
      </p:sp>
      <p:sp>
        <p:nvSpPr>
          <p:cNvPr id="547" name="Text Placeholder 546">
            <a:extLst>
              <a:ext uri="{FF2B5EF4-FFF2-40B4-BE49-F238E27FC236}">
                <a16:creationId xmlns:a16="http://schemas.microsoft.com/office/drawing/2014/main" id="{D2184442-EA13-0E67-9EDC-9BBAF033EE67}"/>
              </a:ext>
            </a:extLst>
          </p:cNvPr>
          <p:cNvSpPr>
            <a:spLocks noGrp="1"/>
          </p:cNvSpPr>
          <p:nvPr>
            <p:ph type="body" sz="quarter" idx="35"/>
          </p:nvPr>
        </p:nvSpPr>
        <p:spPr>
          <a:xfrm>
            <a:off x="3179479" y="2590769"/>
            <a:ext cx="630936" cy="630936"/>
          </a:xfrm>
        </p:spPr>
        <p:txBody>
          <a:bodyPr/>
          <a:lstStyle/>
          <a:p>
            <a:r>
              <a:rPr lang="en-US"/>
              <a:t>2</a:t>
            </a:r>
          </a:p>
        </p:txBody>
      </p:sp>
      <p:sp>
        <p:nvSpPr>
          <p:cNvPr id="455" name="Text Placeholder 454">
            <a:extLst>
              <a:ext uri="{FF2B5EF4-FFF2-40B4-BE49-F238E27FC236}">
                <a16:creationId xmlns:a16="http://schemas.microsoft.com/office/drawing/2014/main" id="{127A9CA1-AAEC-65CC-4E3C-E06EF334D824}"/>
              </a:ext>
            </a:extLst>
          </p:cNvPr>
          <p:cNvSpPr>
            <a:spLocks noGrp="1"/>
          </p:cNvSpPr>
          <p:nvPr>
            <p:ph type="body" sz="quarter" idx="57"/>
          </p:nvPr>
        </p:nvSpPr>
        <p:spPr>
          <a:xfrm>
            <a:off x="4216824" y="2154543"/>
            <a:ext cx="1728273" cy="1618488"/>
          </a:xfrm>
          <a:solidFill>
            <a:schemeClr val="bg1"/>
          </a:solidFill>
        </p:spPr>
        <p:txBody>
          <a:bodyPr>
            <a:normAutofit fontScale="92500"/>
          </a:bodyPr>
          <a:lstStyle/>
          <a:p>
            <a:r>
              <a:rPr lang="en-US" sz="1200">
                <a:ea typeface="Meiryo UI"/>
              </a:rPr>
              <a:t>ENCRYPTION</a:t>
            </a:r>
          </a:p>
          <a:p>
            <a:r>
              <a:rPr lang="en-US" sz="1200">
                <a:ea typeface="Meiryo UI"/>
              </a:rPr>
              <a:t>&amp;</a:t>
            </a:r>
            <a:endParaRPr lang="en-US">
              <a:ea typeface="Meiryo UI"/>
            </a:endParaRPr>
          </a:p>
          <a:p>
            <a:r>
              <a:rPr lang="en-US" sz="1200">
                <a:ea typeface="Meiryo UI"/>
              </a:rPr>
              <a:t>CONSTRAINTS</a:t>
            </a:r>
            <a:endParaRPr lang="en-US">
              <a:ea typeface="Meiryo UI"/>
            </a:endParaRPr>
          </a:p>
        </p:txBody>
      </p:sp>
      <p:sp>
        <p:nvSpPr>
          <p:cNvPr id="548" name="Text Placeholder 547">
            <a:extLst>
              <a:ext uri="{FF2B5EF4-FFF2-40B4-BE49-F238E27FC236}">
                <a16:creationId xmlns:a16="http://schemas.microsoft.com/office/drawing/2014/main" id="{F8E3B12C-3922-AD32-61E9-4C3397A39BF4}"/>
              </a:ext>
            </a:extLst>
          </p:cNvPr>
          <p:cNvSpPr>
            <a:spLocks noGrp="1"/>
          </p:cNvSpPr>
          <p:nvPr>
            <p:ph type="body" sz="quarter" idx="36"/>
          </p:nvPr>
        </p:nvSpPr>
        <p:spPr>
          <a:xfrm>
            <a:off x="5550806" y="1831186"/>
            <a:ext cx="630936" cy="630936"/>
          </a:xfrm>
        </p:spPr>
        <p:txBody>
          <a:bodyPr/>
          <a:lstStyle/>
          <a:p>
            <a:r>
              <a:rPr lang="en-US"/>
              <a:t>3</a:t>
            </a:r>
          </a:p>
        </p:txBody>
      </p:sp>
      <p:sp>
        <p:nvSpPr>
          <p:cNvPr id="450" name="Text Placeholder 449">
            <a:extLst>
              <a:ext uri="{FF2B5EF4-FFF2-40B4-BE49-F238E27FC236}">
                <a16:creationId xmlns:a16="http://schemas.microsoft.com/office/drawing/2014/main" id="{250E8555-6621-08B8-1BB7-03D294D5EB77}"/>
              </a:ext>
            </a:extLst>
          </p:cNvPr>
          <p:cNvSpPr>
            <a:spLocks noGrp="1"/>
          </p:cNvSpPr>
          <p:nvPr>
            <p:ph type="body" sz="quarter" idx="52"/>
          </p:nvPr>
        </p:nvSpPr>
        <p:spPr>
          <a:xfrm>
            <a:off x="2872671" y="4853953"/>
            <a:ext cx="1685141" cy="1632866"/>
          </a:xfrm>
          <a:solidFill>
            <a:schemeClr val="bg1"/>
          </a:solidFill>
        </p:spPr>
        <p:txBody>
          <a:bodyPr>
            <a:normAutofit/>
          </a:bodyPr>
          <a:lstStyle/>
          <a:p>
            <a:r>
              <a:rPr lang="en-US" sz="1200">
                <a:latin typeface="Segoe UI"/>
                <a:cs typeface="Segoe UI"/>
              </a:rPr>
              <a:t>DATA</a:t>
            </a:r>
            <a:endParaRPr lang="en-US" sz="1200" b="0">
              <a:latin typeface="Segoe UI"/>
              <a:cs typeface="Segoe UI"/>
            </a:endParaRPr>
          </a:p>
          <a:p>
            <a:r>
              <a:rPr lang="en-US" sz="1200">
                <a:latin typeface="Segoe UI"/>
                <a:cs typeface="Segoe UI"/>
              </a:rPr>
              <a:t>INSERT</a:t>
            </a:r>
            <a:endParaRPr lang="en-US"/>
          </a:p>
          <a:p>
            <a:endParaRPr lang="en-US"/>
          </a:p>
        </p:txBody>
      </p:sp>
      <p:sp>
        <p:nvSpPr>
          <p:cNvPr id="550" name="Text Placeholder 549">
            <a:extLst>
              <a:ext uri="{FF2B5EF4-FFF2-40B4-BE49-F238E27FC236}">
                <a16:creationId xmlns:a16="http://schemas.microsoft.com/office/drawing/2014/main" id="{98ECCB3C-24BA-24F3-CB71-FB1E5D1E5162}"/>
              </a:ext>
            </a:extLst>
          </p:cNvPr>
          <p:cNvSpPr>
            <a:spLocks noGrp="1"/>
          </p:cNvSpPr>
          <p:nvPr>
            <p:ph type="body" sz="quarter" idx="38"/>
          </p:nvPr>
        </p:nvSpPr>
        <p:spPr>
          <a:xfrm>
            <a:off x="4128308" y="4403065"/>
            <a:ext cx="630936" cy="630936"/>
          </a:xfrm>
        </p:spPr>
        <p:txBody>
          <a:bodyPr/>
          <a:lstStyle/>
          <a:p>
            <a:r>
              <a:rPr lang="en-US"/>
              <a:t>4</a:t>
            </a:r>
          </a:p>
        </p:txBody>
      </p:sp>
      <p:sp>
        <p:nvSpPr>
          <p:cNvPr id="451" name="Text Placeholder 450">
            <a:extLst>
              <a:ext uri="{FF2B5EF4-FFF2-40B4-BE49-F238E27FC236}">
                <a16:creationId xmlns:a16="http://schemas.microsoft.com/office/drawing/2014/main" id="{F025CDD8-85BF-F5AC-FF40-E8666D9F4278}"/>
              </a:ext>
            </a:extLst>
          </p:cNvPr>
          <p:cNvSpPr>
            <a:spLocks noGrp="1"/>
          </p:cNvSpPr>
          <p:nvPr>
            <p:ph type="body" sz="quarter" idx="53"/>
          </p:nvPr>
        </p:nvSpPr>
        <p:spPr>
          <a:xfrm>
            <a:off x="5870057" y="4224760"/>
            <a:ext cx="1627632" cy="1618488"/>
          </a:xfrm>
          <a:solidFill>
            <a:schemeClr val="bg1"/>
          </a:solidFill>
        </p:spPr>
        <p:txBody>
          <a:bodyPr>
            <a:normAutofit/>
          </a:bodyPr>
          <a:lstStyle/>
          <a:p>
            <a:r>
              <a:rPr lang="en-US" sz="1200">
                <a:ea typeface="Meiryo UI"/>
              </a:rPr>
              <a:t>TRIGGERS</a:t>
            </a:r>
          </a:p>
        </p:txBody>
      </p:sp>
      <p:sp>
        <p:nvSpPr>
          <p:cNvPr id="554" name="Text Placeholder 553">
            <a:extLst>
              <a:ext uri="{FF2B5EF4-FFF2-40B4-BE49-F238E27FC236}">
                <a16:creationId xmlns:a16="http://schemas.microsoft.com/office/drawing/2014/main" id="{5843BEDA-693F-AD99-2079-2EE57968F3A3}"/>
              </a:ext>
            </a:extLst>
          </p:cNvPr>
          <p:cNvSpPr>
            <a:spLocks noGrp="1"/>
          </p:cNvSpPr>
          <p:nvPr>
            <p:ph type="body" sz="quarter" idx="42"/>
          </p:nvPr>
        </p:nvSpPr>
        <p:spPr>
          <a:xfrm>
            <a:off x="7143626" y="5623007"/>
            <a:ext cx="630936" cy="630936"/>
          </a:xfrm>
        </p:spPr>
        <p:txBody>
          <a:bodyPr/>
          <a:lstStyle/>
          <a:p>
            <a:r>
              <a:rPr lang="en-US"/>
              <a:t>5</a:t>
            </a:r>
          </a:p>
        </p:txBody>
      </p:sp>
      <p:sp>
        <p:nvSpPr>
          <p:cNvPr id="454" name="Text Placeholder 453">
            <a:extLst>
              <a:ext uri="{FF2B5EF4-FFF2-40B4-BE49-F238E27FC236}">
                <a16:creationId xmlns:a16="http://schemas.microsoft.com/office/drawing/2014/main" id="{914EBE5C-A82E-85E2-D00E-B49C734C1685}"/>
              </a:ext>
            </a:extLst>
          </p:cNvPr>
          <p:cNvSpPr>
            <a:spLocks noGrp="1"/>
          </p:cNvSpPr>
          <p:nvPr>
            <p:ph type="body" sz="quarter" idx="56"/>
          </p:nvPr>
        </p:nvSpPr>
        <p:spPr>
          <a:xfrm>
            <a:off x="6758611" y="1189542"/>
            <a:ext cx="1627632" cy="1618488"/>
          </a:xfrm>
          <a:solidFill>
            <a:schemeClr val="bg1"/>
          </a:solidFill>
        </p:spPr>
        <p:txBody>
          <a:bodyPr>
            <a:normAutofit/>
          </a:bodyPr>
          <a:lstStyle/>
          <a:p>
            <a:r>
              <a:rPr lang="en-US" sz="1300"/>
              <a:t>COMPUTED</a:t>
            </a:r>
            <a:r>
              <a:rPr lang="en-US"/>
              <a:t> </a:t>
            </a:r>
            <a:r>
              <a:rPr lang="en-US" sz="1300"/>
              <a:t>COLUMNS</a:t>
            </a:r>
          </a:p>
        </p:txBody>
      </p:sp>
      <p:sp>
        <p:nvSpPr>
          <p:cNvPr id="551" name="Text Placeholder 550">
            <a:extLst>
              <a:ext uri="{FF2B5EF4-FFF2-40B4-BE49-F238E27FC236}">
                <a16:creationId xmlns:a16="http://schemas.microsoft.com/office/drawing/2014/main" id="{30E73AE5-0710-2AB1-8DCE-CA5245083AAB}"/>
              </a:ext>
            </a:extLst>
          </p:cNvPr>
          <p:cNvSpPr>
            <a:spLocks noGrp="1"/>
          </p:cNvSpPr>
          <p:nvPr>
            <p:ph type="body" sz="quarter" idx="39"/>
          </p:nvPr>
        </p:nvSpPr>
        <p:spPr>
          <a:xfrm>
            <a:off x="7921233" y="2521098"/>
            <a:ext cx="630936" cy="630936"/>
          </a:xfrm>
        </p:spPr>
        <p:txBody>
          <a:bodyPr/>
          <a:lstStyle/>
          <a:p>
            <a:r>
              <a:rPr lang="en-US"/>
              <a:t>6</a:t>
            </a:r>
          </a:p>
        </p:txBody>
      </p:sp>
      <p:sp>
        <p:nvSpPr>
          <p:cNvPr id="453" name="Text Placeholder 452">
            <a:extLst>
              <a:ext uri="{FF2B5EF4-FFF2-40B4-BE49-F238E27FC236}">
                <a16:creationId xmlns:a16="http://schemas.microsoft.com/office/drawing/2014/main" id="{794924A5-15E5-9821-B6E4-905CDF02A620}"/>
              </a:ext>
            </a:extLst>
          </p:cNvPr>
          <p:cNvSpPr>
            <a:spLocks noGrp="1"/>
          </p:cNvSpPr>
          <p:nvPr>
            <p:ph type="body" sz="quarter" idx="54"/>
          </p:nvPr>
        </p:nvSpPr>
        <p:spPr>
          <a:xfrm>
            <a:off x="8552701" y="4513728"/>
            <a:ext cx="1627632" cy="1618488"/>
          </a:xfrm>
          <a:solidFill>
            <a:schemeClr val="bg1"/>
          </a:solidFill>
        </p:spPr>
        <p:txBody>
          <a:bodyPr>
            <a:normAutofit/>
          </a:bodyPr>
          <a:lstStyle/>
          <a:p>
            <a:r>
              <a:rPr lang="en-US"/>
              <a:t>VIEWS</a:t>
            </a:r>
          </a:p>
        </p:txBody>
      </p:sp>
      <p:sp>
        <p:nvSpPr>
          <p:cNvPr id="553" name="Text Placeholder 552">
            <a:extLst>
              <a:ext uri="{FF2B5EF4-FFF2-40B4-BE49-F238E27FC236}">
                <a16:creationId xmlns:a16="http://schemas.microsoft.com/office/drawing/2014/main" id="{29169562-83B8-6C25-69C0-6E3DBBFE9E0B}"/>
              </a:ext>
            </a:extLst>
          </p:cNvPr>
          <p:cNvSpPr>
            <a:spLocks noGrp="1"/>
          </p:cNvSpPr>
          <p:nvPr>
            <p:ph type="body" sz="quarter" idx="41"/>
          </p:nvPr>
        </p:nvSpPr>
        <p:spPr>
          <a:xfrm>
            <a:off x="9881825" y="4399918"/>
            <a:ext cx="630936" cy="630936"/>
          </a:xfrm>
        </p:spPr>
        <p:txBody>
          <a:bodyPr/>
          <a:lstStyle/>
          <a:p>
            <a:r>
              <a:rPr lang="en-US"/>
              <a:t>7</a:t>
            </a:r>
          </a:p>
        </p:txBody>
      </p:sp>
      <p:sp>
        <p:nvSpPr>
          <p:cNvPr id="452" name="Text Placeholder 451">
            <a:extLst>
              <a:ext uri="{FF2B5EF4-FFF2-40B4-BE49-F238E27FC236}">
                <a16:creationId xmlns:a16="http://schemas.microsoft.com/office/drawing/2014/main" id="{10298A23-AB8E-CE2E-6ABF-8FC6E586FE54}"/>
              </a:ext>
            </a:extLst>
          </p:cNvPr>
          <p:cNvSpPr>
            <a:spLocks noGrp="1"/>
          </p:cNvSpPr>
          <p:nvPr>
            <p:ph type="body" sz="quarter" idx="55"/>
          </p:nvPr>
        </p:nvSpPr>
        <p:spPr>
          <a:xfrm>
            <a:off x="9658103" y="2140404"/>
            <a:ext cx="1699519" cy="1704752"/>
          </a:xfrm>
          <a:solidFill>
            <a:schemeClr val="bg1"/>
          </a:solidFill>
        </p:spPr>
        <p:txBody>
          <a:bodyPr>
            <a:normAutofit/>
          </a:bodyPr>
          <a:lstStyle/>
          <a:p>
            <a:r>
              <a:rPr lang="en-US" sz="1300"/>
              <a:t>HOUSE</a:t>
            </a:r>
          </a:p>
          <a:p>
            <a:r>
              <a:rPr lang="en-US" sz="1300"/>
              <a:t>KEEPING</a:t>
            </a:r>
          </a:p>
        </p:txBody>
      </p:sp>
      <p:sp>
        <p:nvSpPr>
          <p:cNvPr id="552" name="Text Placeholder 551">
            <a:extLst>
              <a:ext uri="{FF2B5EF4-FFF2-40B4-BE49-F238E27FC236}">
                <a16:creationId xmlns:a16="http://schemas.microsoft.com/office/drawing/2014/main" id="{4DA6FADD-6294-70A2-F994-C918BB4962D3}"/>
              </a:ext>
            </a:extLst>
          </p:cNvPr>
          <p:cNvSpPr>
            <a:spLocks noGrp="1"/>
          </p:cNvSpPr>
          <p:nvPr>
            <p:ph type="body" sz="quarter" idx="40"/>
          </p:nvPr>
        </p:nvSpPr>
        <p:spPr>
          <a:xfrm>
            <a:off x="10896025" y="1890410"/>
            <a:ext cx="630936" cy="630936"/>
          </a:xfrm>
        </p:spPr>
        <p:txBody>
          <a:bodyPr/>
          <a:lstStyle/>
          <a:p>
            <a:r>
              <a:rPr lang="en-US"/>
              <a:t>8</a:t>
            </a:r>
          </a:p>
        </p:txBody>
      </p:sp>
      <p:sp>
        <p:nvSpPr>
          <p:cNvPr id="3" name="Rectangle 2">
            <a:extLst>
              <a:ext uri="{FF2B5EF4-FFF2-40B4-BE49-F238E27FC236}">
                <a16:creationId xmlns:a16="http://schemas.microsoft.com/office/drawing/2014/main" id="{155E1ABE-276F-59BA-E0EE-AA5D3AB4F8E8}"/>
              </a:ext>
            </a:extLst>
          </p:cNvPr>
          <p:cNvSpPr/>
          <p:nvPr/>
        </p:nvSpPr>
        <p:spPr>
          <a:xfrm>
            <a:off x="-3674" y="-288965"/>
            <a:ext cx="12195674" cy="838899"/>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dirty="0">
                <a:ea typeface="Meiryo UI"/>
              </a:rPr>
              <a:t>       DATABASE IMPLEMENTATION</a:t>
            </a:r>
          </a:p>
        </p:txBody>
      </p:sp>
      <p:pic>
        <p:nvPicPr>
          <p:cNvPr id="2" name="Graphic 3" descr="Database with solid fill">
            <a:extLst>
              <a:ext uri="{FF2B5EF4-FFF2-40B4-BE49-F238E27FC236}">
                <a16:creationId xmlns:a16="http://schemas.microsoft.com/office/drawing/2014/main" id="{43737B0D-1C34-A2DC-77E6-754F6D187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536" y="4409536"/>
            <a:ext cx="914400" cy="914400"/>
          </a:xfrm>
          <a:prstGeom prst="rect">
            <a:avLst/>
          </a:prstGeom>
        </p:spPr>
      </p:pic>
      <p:pic>
        <p:nvPicPr>
          <p:cNvPr id="4" name="Graphic 5" descr="Table with solid fill">
            <a:extLst>
              <a:ext uri="{FF2B5EF4-FFF2-40B4-BE49-F238E27FC236}">
                <a16:creationId xmlns:a16="http://schemas.microsoft.com/office/drawing/2014/main" id="{37D907C5-727D-69A8-156D-5DFB5387D3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4498" y="1893498"/>
            <a:ext cx="914400" cy="914400"/>
          </a:xfrm>
          <a:prstGeom prst="rect">
            <a:avLst/>
          </a:prstGeom>
        </p:spPr>
      </p:pic>
      <p:pic>
        <p:nvPicPr>
          <p:cNvPr id="6" name="Graphic 6" descr="Paper with solid fill">
            <a:extLst>
              <a:ext uri="{FF2B5EF4-FFF2-40B4-BE49-F238E27FC236}">
                <a16:creationId xmlns:a16="http://schemas.microsoft.com/office/drawing/2014/main" id="{AD598ADE-04FE-09C0-BBD3-9FDEEBADE1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2084" y="5804140"/>
            <a:ext cx="698740" cy="684363"/>
          </a:xfrm>
          <a:prstGeom prst="rect">
            <a:avLst/>
          </a:prstGeom>
        </p:spPr>
      </p:pic>
      <p:pic>
        <p:nvPicPr>
          <p:cNvPr id="7" name="Graphic 6" descr="Paper with solid fill">
            <a:extLst>
              <a:ext uri="{FF2B5EF4-FFF2-40B4-BE49-F238E27FC236}">
                <a16:creationId xmlns:a16="http://schemas.microsoft.com/office/drawing/2014/main" id="{3378462C-D717-9FC4-9AA4-586BA25791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8348" y="5631610"/>
            <a:ext cx="856890" cy="871268"/>
          </a:xfrm>
          <a:prstGeom prst="rect">
            <a:avLst/>
          </a:prstGeom>
        </p:spPr>
      </p:pic>
      <p:pic>
        <p:nvPicPr>
          <p:cNvPr id="8" name="Graphic 8" descr="Lock outline">
            <a:extLst>
              <a:ext uri="{FF2B5EF4-FFF2-40B4-BE49-F238E27FC236}">
                <a16:creationId xmlns:a16="http://schemas.microsoft.com/office/drawing/2014/main" id="{10DD8860-E49A-43C8-CB48-735BFE8CD7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29178" y="2583610"/>
            <a:ext cx="842514" cy="842514"/>
          </a:xfrm>
          <a:prstGeom prst="rect">
            <a:avLst/>
          </a:prstGeom>
        </p:spPr>
      </p:pic>
      <p:pic>
        <p:nvPicPr>
          <p:cNvPr id="10" name="Graphic 10" descr="Table outline">
            <a:extLst>
              <a:ext uri="{FF2B5EF4-FFF2-40B4-BE49-F238E27FC236}">
                <a16:creationId xmlns:a16="http://schemas.microsoft.com/office/drawing/2014/main" id="{A6552DDB-AFCF-F805-F0D8-F48D6C13DF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60875" y="2109159"/>
            <a:ext cx="914400" cy="914400"/>
          </a:xfrm>
          <a:prstGeom prst="rect">
            <a:avLst/>
          </a:prstGeom>
        </p:spPr>
      </p:pic>
      <p:pic>
        <p:nvPicPr>
          <p:cNvPr id="5" name="Graphic 10" descr="Table outline">
            <a:extLst>
              <a:ext uri="{FF2B5EF4-FFF2-40B4-BE49-F238E27FC236}">
                <a16:creationId xmlns:a16="http://schemas.microsoft.com/office/drawing/2014/main" id="{72699AA9-AF7E-67A2-A1BF-09A8DD4CAE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2384" y="5027762"/>
            <a:ext cx="914400" cy="914400"/>
          </a:xfrm>
          <a:prstGeom prst="rect">
            <a:avLst/>
          </a:prstGeom>
        </p:spPr>
      </p:pic>
      <p:pic>
        <p:nvPicPr>
          <p:cNvPr id="9" name="Graphic 10" descr="Table outline">
            <a:extLst>
              <a:ext uri="{FF2B5EF4-FFF2-40B4-BE49-F238E27FC236}">
                <a16:creationId xmlns:a16="http://schemas.microsoft.com/office/drawing/2014/main" id="{7513F0EE-0A02-289C-19D5-38FD09F479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6876" y="5415951"/>
            <a:ext cx="914400" cy="914400"/>
          </a:xfrm>
          <a:prstGeom prst="rect">
            <a:avLst/>
          </a:prstGeom>
        </p:spPr>
      </p:pic>
      <p:pic>
        <p:nvPicPr>
          <p:cNvPr id="12" name="Graphic 12" descr="Clipboard Mixed with solid fill">
            <a:extLst>
              <a:ext uri="{FF2B5EF4-FFF2-40B4-BE49-F238E27FC236}">
                <a16:creationId xmlns:a16="http://schemas.microsoft.com/office/drawing/2014/main" id="{29FBC8C4-97A2-C2B1-CE5D-74E99C0ADB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1969" y="3144328"/>
            <a:ext cx="684363" cy="684363"/>
          </a:xfrm>
          <a:prstGeom prst="rect">
            <a:avLst/>
          </a:prstGeom>
        </p:spPr>
      </p:pic>
      <p:pic>
        <p:nvPicPr>
          <p:cNvPr id="15" name="Graphic 15" descr="Gears with solid fill">
            <a:extLst>
              <a:ext uri="{FF2B5EF4-FFF2-40B4-BE49-F238E27FC236}">
                <a16:creationId xmlns:a16="http://schemas.microsoft.com/office/drawing/2014/main" id="{4FFBE764-50CD-62D0-40A1-D8EDF45D78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68196" y="4970253"/>
            <a:ext cx="914400" cy="914400"/>
          </a:xfrm>
          <a:prstGeom prst="rect">
            <a:avLst/>
          </a:prstGeom>
        </p:spPr>
      </p:pic>
    </p:spTree>
    <p:extLst>
      <p:ext uri="{BB962C8B-B14F-4D97-AF65-F5344CB8AC3E}">
        <p14:creationId xmlns:p14="http://schemas.microsoft.com/office/powerpoint/2010/main" val="2241481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6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6" name="Rectangle 6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screenshot of a computer code&#10;&#10;Description automatically generated">
            <a:extLst>
              <a:ext uri="{FF2B5EF4-FFF2-40B4-BE49-F238E27FC236}">
                <a16:creationId xmlns:a16="http://schemas.microsoft.com/office/drawing/2014/main" id="{003EF8B0-7FAD-ED6E-9EF9-0A82FA678FFD}"/>
              </a:ext>
            </a:extLst>
          </p:cNvPr>
          <p:cNvPicPr>
            <a:picLocks noChangeAspect="1"/>
          </p:cNvPicPr>
          <p:nvPr/>
        </p:nvPicPr>
        <p:blipFill rotWithShape="1">
          <a:blip r:embed="rId2"/>
          <a:srcRect r="3664" b="388"/>
          <a:stretch/>
        </p:blipFill>
        <p:spPr>
          <a:xfrm>
            <a:off x="6087430" y="2643581"/>
            <a:ext cx="5377616" cy="3079063"/>
          </a:xfrm>
          <a:prstGeom prst="rect">
            <a:avLst/>
          </a:prstGeom>
        </p:spPr>
      </p:pic>
      <p:pic>
        <p:nvPicPr>
          <p:cNvPr id="3" name="Picture 4" descr="A screenshot of a computer program&#10;&#10;Description automatically generated">
            <a:extLst>
              <a:ext uri="{FF2B5EF4-FFF2-40B4-BE49-F238E27FC236}">
                <a16:creationId xmlns:a16="http://schemas.microsoft.com/office/drawing/2014/main" id="{021C2945-E151-793A-2745-5EE79B6B1378}"/>
              </a:ext>
            </a:extLst>
          </p:cNvPr>
          <p:cNvPicPr>
            <a:picLocks noChangeAspect="1"/>
          </p:cNvPicPr>
          <p:nvPr/>
        </p:nvPicPr>
        <p:blipFill>
          <a:blip r:embed="rId3"/>
          <a:stretch>
            <a:fillRect/>
          </a:stretch>
        </p:blipFill>
        <p:spPr>
          <a:xfrm>
            <a:off x="700505" y="2752601"/>
            <a:ext cx="4902789" cy="3680672"/>
          </a:xfrm>
          <a:prstGeom prst="rect">
            <a:avLst/>
          </a:prstGeom>
        </p:spPr>
      </p:pic>
      <p:sp>
        <p:nvSpPr>
          <p:cNvPr id="6" name="Rectangle 5">
            <a:extLst>
              <a:ext uri="{FF2B5EF4-FFF2-40B4-BE49-F238E27FC236}">
                <a16:creationId xmlns:a16="http://schemas.microsoft.com/office/drawing/2014/main" id="{612B0EF7-587E-7F84-9EC9-DB2CA7115A03}"/>
              </a:ext>
            </a:extLst>
          </p:cNvPr>
          <p:cNvSpPr/>
          <p:nvPr/>
        </p:nvSpPr>
        <p:spPr>
          <a:xfrm>
            <a:off x="-9042" y="-3258"/>
            <a:ext cx="12195674" cy="1585937"/>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dirty="0">
                <a:ea typeface="Meiryo UI"/>
              </a:rPr>
              <a:t>       CREATE TABLES</a:t>
            </a:r>
          </a:p>
        </p:txBody>
      </p:sp>
    </p:spTree>
    <p:extLst>
      <p:ext uri="{BB962C8B-B14F-4D97-AF65-F5344CB8AC3E}">
        <p14:creationId xmlns:p14="http://schemas.microsoft.com/office/powerpoint/2010/main" val="1532609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4C569CE-AFD4-47E4-9CA4-59538496BE0C}"/>
              </a:ext>
            </a:extLst>
          </p:cNvPr>
          <p:cNvSpPr/>
          <p:nvPr/>
        </p:nvSpPr>
        <p:spPr>
          <a:xfrm>
            <a:off x="3017744" y="-604757"/>
            <a:ext cx="9174256" cy="7187838"/>
          </a:xfrm>
          <a:prstGeom prst="rect">
            <a:avLst/>
          </a:prstGeom>
          <a:solidFill>
            <a:srgbClr val="102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FB636B81-E366-40A1-A22C-E23DE020F5B1}"/>
              </a:ext>
            </a:extLst>
          </p:cNvPr>
          <p:cNvCxnSpPr>
            <a:cxnSpLocks/>
          </p:cNvCxnSpPr>
          <p:nvPr/>
        </p:nvCxnSpPr>
        <p:spPr>
          <a:xfrm>
            <a:off x="5280338" y="6457950"/>
            <a:ext cx="59337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4418FD2-1E4D-41DE-90CF-BB168478A4E4}"/>
              </a:ext>
            </a:extLst>
          </p:cNvPr>
          <p:cNvSpPr txBox="1">
            <a:spLocks/>
          </p:cNvSpPr>
          <p:nvPr/>
        </p:nvSpPr>
        <p:spPr>
          <a:xfrm>
            <a:off x="476251" y="650768"/>
            <a:ext cx="4173024" cy="39164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CONSTRAINTS</a:t>
            </a:r>
          </a:p>
        </p:txBody>
      </p:sp>
      <p:cxnSp>
        <p:nvCxnSpPr>
          <p:cNvPr id="16" name="Straight Connector 15">
            <a:extLst>
              <a:ext uri="{FF2B5EF4-FFF2-40B4-BE49-F238E27FC236}">
                <a16:creationId xmlns:a16="http://schemas.microsoft.com/office/drawing/2014/main" id="{CAEA7AF2-1E15-4151-9F69-95B9E8C43451}"/>
              </a:ext>
            </a:extLst>
          </p:cNvPr>
          <p:cNvCxnSpPr>
            <a:cxnSpLocks/>
          </p:cNvCxnSpPr>
          <p:nvPr/>
        </p:nvCxnSpPr>
        <p:spPr>
          <a:xfrm>
            <a:off x="476250" y="1241121"/>
            <a:ext cx="236422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8A34FCC-159E-43A0-B7A2-6960C2497FE6}"/>
              </a:ext>
            </a:extLst>
          </p:cNvPr>
          <p:cNvGrpSpPr/>
          <p:nvPr/>
        </p:nvGrpSpPr>
        <p:grpSpPr>
          <a:xfrm>
            <a:off x="3244625" y="82868"/>
            <a:ext cx="8488845" cy="6701125"/>
            <a:chOff x="5805715" y="963437"/>
            <a:chExt cx="5607005" cy="4934465"/>
          </a:xfrm>
        </p:grpSpPr>
        <p:grpSp>
          <p:nvGrpSpPr>
            <p:cNvPr id="40" name="Group 39">
              <a:extLst>
                <a:ext uri="{FF2B5EF4-FFF2-40B4-BE49-F238E27FC236}">
                  <a16:creationId xmlns:a16="http://schemas.microsoft.com/office/drawing/2014/main" id="{5C28CC65-4B8A-4DA5-B414-F7C64BDA33D6}"/>
                </a:ext>
              </a:extLst>
            </p:cNvPr>
            <p:cNvGrpSpPr/>
            <p:nvPr/>
          </p:nvGrpSpPr>
          <p:grpSpPr>
            <a:xfrm>
              <a:off x="5805715" y="963437"/>
              <a:ext cx="5591762" cy="1282783"/>
              <a:chOff x="5805715" y="702742"/>
              <a:chExt cx="5591762" cy="1282783"/>
            </a:xfrm>
          </p:grpSpPr>
          <p:sp>
            <p:nvSpPr>
              <p:cNvPr id="20" name="Rectangle 19">
                <a:extLst>
                  <a:ext uri="{FF2B5EF4-FFF2-40B4-BE49-F238E27FC236}">
                    <a16:creationId xmlns:a16="http://schemas.microsoft.com/office/drawing/2014/main" id="{1CF289BA-4F2A-4AEB-A175-1F0661BC0534}"/>
                  </a:ext>
                </a:extLst>
              </p:cNvPr>
              <p:cNvSpPr/>
              <p:nvPr/>
            </p:nvSpPr>
            <p:spPr>
              <a:xfrm>
                <a:off x="5805715" y="702742"/>
                <a:ext cx="469615" cy="128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n-US" sz="2800" b="1">
                    <a:solidFill>
                      <a:srgbClr val="102747"/>
                    </a:solidFill>
                    <a:latin typeface="+mj-lt"/>
                    <a:ea typeface="+mj-ea"/>
                    <a:cs typeface="+mj-cs"/>
                  </a:rPr>
                  <a:t>1</a:t>
                </a:r>
              </a:p>
            </p:txBody>
          </p:sp>
          <p:sp>
            <p:nvSpPr>
              <p:cNvPr id="25" name="Content Placeholder 2">
                <a:extLst>
                  <a:ext uri="{FF2B5EF4-FFF2-40B4-BE49-F238E27FC236}">
                    <a16:creationId xmlns:a16="http://schemas.microsoft.com/office/drawing/2014/main" id="{29864AAE-8196-49EA-AAC2-02573C3FACB3}"/>
                  </a:ext>
                </a:extLst>
              </p:cNvPr>
              <p:cNvSpPr txBox="1">
                <a:spLocks/>
              </p:cNvSpPr>
              <p:nvPr/>
            </p:nvSpPr>
            <p:spPr>
              <a:xfrm>
                <a:off x="6439111" y="853090"/>
                <a:ext cx="4958366" cy="982087"/>
              </a:xfrm>
              <a:prstGeom prst="rect">
                <a:avLst/>
              </a:prstGeom>
            </p:spPr>
            <p:txBody>
              <a:bodyPr vert="horz" wrap="square" lIns="0" tIns="0" rIns="0" bIns="0" rtlCol="0" anchor="t">
                <a:spAutoFit/>
              </a:bodyPr>
              <a:lstStyle>
                <a:lvl1pPr marL="177800" indent="-177800" algn="l" defTabSz="914400" rtl="0" eaLnBrk="1" latinLnBrk="0" hangingPunct="1">
                  <a:lnSpc>
                    <a:spcPct val="90000"/>
                  </a:lnSpc>
                  <a:spcBef>
                    <a:spcPts val="1000"/>
                  </a:spcBef>
                  <a:buClr>
                    <a:srgbClr val="102747"/>
                  </a:buClr>
                  <a:buFont typeface="Garamond" panose="02020404030301010803" pitchFamily="18" charset="0"/>
                  <a:buChar char="›"/>
                  <a:defRPr sz="2800" kern="1200">
                    <a:solidFill>
                      <a:schemeClr val="tx1"/>
                    </a:solidFill>
                    <a:latin typeface="+mn-lt"/>
                    <a:ea typeface="+mn-ea"/>
                    <a:cs typeface="+mn-cs"/>
                  </a:defRPr>
                </a:lvl1pPr>
                <a:lvl2pPr marL="342900" indent="-165100" algn="l" defTabSz="914400" rtl="0" eaLnBrk="1" latinLnBrk="0" hangingPunct="1">
                  <a:lnSpc>
                    <a:spcPct val="90000"/>
                  </a:lnSpc>
                  <a:spcBef>
                    <a:spcPts val="500"/>
                  </a:spcBef>
                  <a:buClr>
                    <a:srgbClr val="102747"/>
                  </a:buClr>
                  <a:buFont typeface="Garamond" panose="02020404030301010803" pitchFamily="18" charset="0"/>
                  <a:buChar char="›"/>
                  <a:defRPr sz="2400" kern="1200">
                    <a:solidFill>
                      <a:schemeClr val="tx1"/>
                    </a:solidFill>
                    <a:latin typeface="+mn-lt"/>
                    <a:ea typeface="+mn-ea"/>
                    <a:cs typeface="+mn-cs"/>
                  </a:defRPr>
                </a:lvl2pPr>
                <a:lvl3pPr marL="520700" indent="-1651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2000" kern="1200">
                    <a:solidFill>
                      <a:schemeClr val="tx1"/>
                    </a:solidFill>
                    <a:latin typeface="+mn-lt"/>
                    <a:ea typeface="+mn-ea"/>
                    <a:cs typeface="+mn-cs"/>
                  </a:defRPr>
                </a:lvl3pPr>
                <a:lvl4pPr marL="685800" indent="-1778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1800" kern="1200">
                    <a:solidFill>
                      <a:schemeClr val="tx1"/>
                    </a:solidFill>
                    <a:latin typeface="+mn-lt"/>
                    <a:ea typeface="+mn-ea"/>
                    <a:cs typeface="+mn-cs"/>
                  </a:defRPr>
                </a:lvl4pPr>
                <a:lvl5pPr marL="863600" indent="-177800" algn="l" defTabSz="914400" rtl="0" eaLnBrk="1" latinLnBrk="0" hangingPunct="1">
                  <a:lnSpc>
                    <a:spcPct val="90000"/>
                  </a:lnSpc>
                  <a:spcBef>
                    <a:spcPts val="500"/>
                  </a:spcBef>
                  <a:buClr>
                    <a:srgbClr val="102747"/>
                  </a:buClr>
                  <a:buFont typeface="Garamond" panose="02020404030301010803" pitchFamily="18"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b="0">
                    <a:solidFill>
                      <a:schemeClr val="bg1"/>
                    </a:solidFill>
                    <a:effectLst/>
                    <a:latin typeface="Menlo" panose="020B0609030804020204" pitchFamily="49" charset="0"/>
                  </a:rPr>
                  <a:t>Constraint to make sure baggage weight cannot exceed 50 lbs</a:t>
                </a:r>
              </a:p>
              <a:p>
                <a:r>
                  <a:rPr lang="en-IN" sz="800" b="0">
                    <a:solidFill>
                      <a:srgbClr val="569CD6"/>
                    </a:solidFill>
                    <a:effectLst/>
                    <a:latin typeface="Menlo" panose="020B0609030804020204" pitchFamily="49" charset="0"/>
                  </a:rPr>
                  <a:t>CREATE</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FUNCTION</a:t>
                </a:r>
                <a:r>
                  <a:rPr lang="en-IN" sz="800" b="0">
                    <a:solidFill>
                      <a:srgbClr val="CCCCCC"/>
                    </a:solidFill>
                    <a:effectLst/>
                    <a:latin typeface="Menlo" panose="020B0609030804020204" pitchFamily="49" charset="0"/>
                  </a:rPr>
                  <a:t> </a:t>
                </a:r>
                <a:r>
                  <a:rPr lang="en-IN" sz="800" b="0" err="1">
                    <a:solidFill>
                      <a:srgbClr val="DCDCAA"/>
                    </a:solidFill>
                    <a:effectLst/>
                    <a:latin typeface="Menlo" panose="020B0609030804020204" pitchFamily="49" charset="0"/>
                  </a:rPr>
                  <a:t>CheckBaggageWeightLimit</a:t>
                </a:r>
                <a:r>
                  <a:rPr lang="en-IN" sz="800" b="0">
                    <a:solidFill>
                      <a:srgbClr val="CCCCCC"/>
                    </a:solidFill>
                    <a:effectLst/>
                    <a:latin typeface="Menlo" panose="020B0609030804020204" pitchFamily="49" charset="0"/>
                  </a:rPr>
                  <a:t>(@Weight </a:t>
                </a:r>
                <a:r>
                  <a:rPr lang="en-IN" sz="800" b="0">
                    <a:solidFill>
                      <a:srgbClr val="569CD6"/>
                    </a:solidFill>
                    <a:effectLst/>
                    <a:latin typeface="Menlo" panose="020B0609030804020204" pitchFamily="49" charset="0"/>
                  </a:rPr>
                  <a:t>INT</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RETURNS</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BIT</a:t>
                </a:r>
                <a:endParaRPr lang="en-IN" sz="800" b="0">
                  <a:solidFill>
                    <a:srgbClr val="CCCCCC"/>
                  </a:solidFill>
                  <a:effectLst/>
                  <a:latin typeface="Menlo" panose="020B0609030804020204" pitchFamily="49" charset="0"/>
                </a:endParaRPr>
              </a:p>
              <a:p>
                <a:r>
                  <a:rPr lang="en-IN" sz="800" b="0">
                    <a:solidFill>
                      <a:srgbClr val="569CD6"/>
                    </a:solidFill>
                    <a:effectLst/>
                    <a:latin typeface="Menlo" panose="020B0609030804020204" pitchFamily="49" charset="0"/>
                  </a:rPr>
                  <a:t>AS</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BEGIN</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DECLARE</a:t>
                </a:r>
                <a:r>
                  <a:rPr lang="en-IN" sz="800" b="0">
                    <a:solidFill>
                      <a:srgbClr val="CCCCCC"/>
                    </a:solidFill>
                    <a:effectLst/>
                    <a:latin typeface="Menlo" panose="020B0609030804020204" pitchFamily="49" charset="0"/>
                  </a:rPr>
                  <a:t> @Result </a:t>
                </a:r>
                <a:r>
                  <a:rPr lang="en-IN" sz="800" b="0">
                    <a:solidFill>
                      <a:srgbClr val="569CD6"/>
                    </a:solidFill>
                    <a:effectLst/>
                    <a:latin typeface="Menlo" panose="020B0609030804020204" pitchFamily="49" charset="0"/>
                  </a:rPr>
                  <a:t>BIT</a:t>
                </a:r>
                <a:r>
                  <a:rPr lang="en-IN" sz="800" b="0">
                    <a:solidFill>
                      <a:srgbClr val="CCCCCC"/>
                    </a:solidFill>
                    <a:effectLst/>
                    <a:latin typeface="Menlo" panose="020B0609030804020204" pitchFamily="49" charset="0"/>
                  </a:rPr>
                  <a:t>;</a:t>
                </a:r>
              </a:p>
              <a:p>
                <a:r>
                  <a:rPr lang="en-IN" sz="800" b="0">
                    <a:solidFill>
                      <a:srgbClr val="569CD6"/>
                    </a:solidFill>
                    <a:effectLst/>
                    <a:latin typeface="Menlo" panose="020B0609030804020204" pitchFamily="49" charset="0"/>
                  </a:rPr>
                  <a:t>IF</a:t>
                </a:r>
                <a:r>
                  <a:rPr lang="en-IN" sz="800" b="0">
                    <a:solidFill>
                      <a:srgbClr val="CCCCCC"/>
                    </a:solidFill>
                    <a:effectLst/>
                    <a:latin typeface="Menlo" panose="020B0609030804020204" pitchFamily="49" charset="0"/>
                  </a:rPr>
                  <a:t> @Weight </a:t>
                </a:r>
                <a:r>
                  <a:rPr lang="en-IN" sz="800" b="0">
                    <a:solidFill>
                      <a:srgbClr val="D4D4D4"/>
                    </a:solidFill>
                    <a:effectLst/>
                    <a:latin typeface="Menlo" panose="020B0609030804020204" pitchFamily="49" charset="0"/>
                  </a:rPr>
                  <a:t>&lt;=</a:t>
                </a:r>
                <a:r>
                  <a:rPr lang="en-IN" sz="800" b="0">
                    <a:solidFill>
                      <a:srgbClr val="CCCCCC"/>
                    </a:solidFill>
                    <a:effectLst/>
                    <a:latin typeface="Menlo" panose="020B0609030804020204" pitchFamily="49" charset="0"/>
                  </a:rPr>
                  <a:t> </a:t>
                </a:r>
                <a:r>
                  <a:rPr lang="en-IN" sz="800" b="0">
                    <a:solidFill>
                      <a:srgbClr val="B5CEA8"/>
                    </a:solidFill>
                    <a:effectLst/>
                    <a:latin typeface="Menlo" panose="020B0609030804020204" pitchFamily="49" charset="0"/>
                  </a:rPr>
                  <a:t>50</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SET</a:t>
                </a:r>
                <a:r>
                  <a:rPr lang="en-IN" sz="800" b="0">
                    <a:solidFill>
                      <a:srgbClr val="CCCCCC"/>
                    </a:solidFill>
                    <a:effectLst/>
                    <a:latin typeface="Menlo" panose="020B0609030804020204" pitchFamily="49" charset="0"/>
                  </a:rPr>
                  <a:t> @Result </a:t>
                </a:r>
                <a:r>
                  <a:rPr lang="en-IN" sz="800" b="0">
                    <a:solidFill>
                      <a:srgbClr val="D4D4D4"/>
                    </a:solidFill>
                    <a:effectLst/>
                    <a:latin typeface="Menlo" panose="020B0609030804020204" pitchFamily="49" charset="0"/>
                  </a:rPr>
                  <a:t>=</a:t>
                </a:r>
                <a:r>
                  <a:rPr lang="en-IN" sz="800" b="0">
                    <a:solidFill>
                      <a:srgbClr val="CCCCCC"/>
                    </a:solidFill>
                    <a:effectLst/>
                    <a:latin typeface="Menlo" panose="020B0609030804020204" pitchFamily="49" charset="0"/>
                  </a:rPr>
                  <a:t> </a:t>
                </a:r>
                <a:r>
                  <a:rPr lang="en-IN" sz="800" b="0">
                    <a:solidFill>
                      <a:srgbClr val="B5CEA8"/>
                    </a:solidFill>
                    <a:effectLst/>
                    <a:latin typeface="Menlo" panose="020B0609030804020204" pitchFamily="49" charset="0"/>
                  </a:rPr>
                  <a:t>1</a:t>
                </a:r>
                <a:r>
                  <a:rPr lang="en-IN" sz="800" b="0">
                    <a:solidFill>
                      <a:srgbClr val="CCCCCC"/>
                    </a:solidFill>
                    <a:effectLst/>
                    <a:latin typeface="Menlo" panose="020B0609030804020204" pitchFamily="49" charset="0"/>
                  </a:rPr>
                  <a:t>;</a:t>
                </a:r>
              </a:p>
              <a:p>
                <a:r>
                  <a:rPr lang="en-IN" sz="800" b="0">
                    <a:solidFill>
                      <a:srgbClr val="569CD6"/>
                    </a:solidFill>
                    <a:effectLst/>
                    <a:latin typeface="Menlo" panose="020B0609030804020204" pitchFamily="49" charset="0"/>
                  </a:rPr>
                  <a:t>ELSE</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SET</a:t>
                </a:r>
                <a:r>
                  <a:rPr lang="en-IN" sz="800" b="0">
                    <a:solidFill>
                      <a:srgbClr val="CCCCCC"/>
                    </a:solidFill>
                    <a:effectLst/>
                    <a:latin typeface="Menlo" panose="020B0609030804020204" pitchFamily="49" charset="0"/>
                  </a:rPr>
                  <a:t> @Result </a:t>
                </a:r>
                <a:r>
                  <a:rPr lang="en-IN" sz="800" b="0">
                    <a:solidFill>
                      <a:srgbClr val="D4D4D4"/>
                    </a:solidFill>
                    <a:effectLst/>
                    <a:latin typeface="Menlo" panose="020B0609030804020204" pitchFamily="49" charset="0"/>
                  </a:rPr>
                  <a:t>=</a:t>
                </a:r>
                <a:r>
                  <a:rPr lang="en-IN" sz="800" b="0">
                    <a:solidFill>
                      <a:srgbClr val="CCCCCC"/>
                    </a:solidFill>
                    <a:effectLst/>
                    <a:latin typeface="Menlo" panose="020B0609030804020204" pitchFamily="49" charset="0"/>
                  </a:rPr>
                  <a:t> </a:t>
                </a:r>
                <a:r>
                  <a:rPr lang="en-IN" sz="800" b="0">
                    <a:solidFill>
                      <a:srgbClr val="B5CEA8"/>
                    </a:solidFill>
                    <a:effectLst/>
                    <a:latin typeface="Menlo" panose="020B0609030804020204" pitchFamily="49" charset="0"/>
                  </a:rPr>
                  <a:t>0</a:t>
                </a:r>
                <a:r>
                  <a:rPr lang="en-IN" sz="800" b="0">
                    <a:solidFill>
                      <a:srgbClr val="CCCCCC"/>
                    </a:solidFill>
                    <a:effectLst/>
                    <a:latin typeface="Menlo" panose="020B0609030804020204" pitchFamily="49" charset="0"/>
                  </a:rPr>
                  <a:t>;</a:t>
                </a:r>
              </a:p>
              <a:p>
                <a:r>
                  <a:rPr lang="en-IN" sz="800" b="0">
                    <a:solidFill>
                      <a:srgbClr val="569CD6"/>
                    </a:solidFill>
                    <a:effectLst/>
                    <a:latin typeface="Menlo" panose="020B0609030804020204" pitchFamily="49" charset="0"/>
                  </a:rPr>
                  <a:t>RETURN</a:t>
                </a:r>
                <a:r>
                  <a:rPr lang="en-IN" sz="800" b="0">
                    <a:solidFill>
                      <a:srgbClr val="CCCCCC"/>
                    </a:solidFill>
                    <a:effectLst/>
                    <a:latin typeface="Menlo" panose="020B0609030804020204" pitchFamily="49" charset="0"/>
                  </a:rPr>
                  <a:t> @Result; </a:t>
                </a:r>
                <a:r>
                  <a:rPr lang="en-IN" sz="800" b="0">
                    <a:solidFill>
                      <a:srgbClr val="569CD6"/>
                    </a:solidFill>
                    <a:effectLst/>
                    <a:latin typeface="Menlo" panose="020B0609030804020204" pitchFamily="49" charset="0"/>
                  </a:rPr>
                  <a:t>END</a:t>
                </a:r>
                <a:r>
                  <a:rPr lang="en-IN" sz="800" b="0">
                    <a:solidFill>
                      <a:srgbClr val="CCCCCC"/>
                    </a:solidFill>
                    <a:effectLst/>
                    <a:latin typeface="Menlo" panose="020B0609030804020204" pitchFamily="49" charset="0"/>
                  </a:rPr>
                  <a:t>;</a:t>
                </a:r>
              </a:p>
            </p:txBody>
          </p:sp>
        </p:grpSp>
        <p:grpSp>
          <p:nvGrpSpPr>
            <p:cNvPr id="39" name="Group 38">
              <a:extLst>
                <a:ext uri="{FF2B5EF4-FFF2-40B4-BE49-F238E27FC236}">
                  <a16:creationId xmlns:a16="http://schemas.microsoft.com/office/drawing/2014/main" id="{A8345170-6701-4E1F-9D9D-6809601105C0}"/>
                </a:ext>
              </a:extLst>
            </p:cNvPr>
            <p:cNvGrpSpPr/>
            <p:nvPr/>
          </p:nvGrpSpPr>
          <p:grpSpPr>
            <a:xfrm>
              <a:off x="5805715" y="2270654"/>
              <a:ext cx="5607005" cy="2669853"/>
              <a:chOff x="5805715" y="2255878"/>
              <a:chExt cx="5607005" cy="2669853"/>
            </a:xfrm>
          </p:grpSpPr>
          <p:sp>
            <p:nvSpPr>
              <p:cNvPr id="21" name="Rectangle 20">
                <a:extLst>
                  <a:ext uri="{FF2B5EF4-FFF2-40B4-BE49-F238E27FC236}">
                    <a16:creationId xmlns:a16="http://schemas.microsoft.com/office/drawing/2014/main" id="{7C38E3CA-3F5B-4EC2-B3FB-24CEEEFBB2F0}"/>
                  </a:ext>
                </a:extLst>
              </p:cNvPr>
              <p:cNvSpPr/>
              <p:nvPr/>
            </p:nvSpPr>
            <p:spPr>
              <a:xfrm>
                <a:off x="5805715" y="2255878"/>
                <a:ext cx="469615" cy="1161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pPr>
                <a:r>
                  <a:rPr lang="en-US" sz="2800" b="1">
                    <a:solidFill>
                      <a:srgbClr val="102747"/>
                    </a:solidFill>
                    <a:latin typeface="+mj-lt"/>
                    <a:ea typeface="+mj-ea"/>
                    <a:cs typeface="+mj-cs"/>
                  </a:rPr>
                  <a:t>2</a:t>
                </a:r>
              </a:p>
            </p:txBody>
          </p:sp>
          <p:sp>
            <p:nvSpPr>
              <p:cNvPr id="26" name="Content Placeholder 2">
                <a:extLst>
                  <a:ext uri="{FF2B5EF4-FFF2-40B4-BE49-F238E27FC236}">
                    <a16:creationId xmlns:a16="http://schemas.microsoft.com/office/drawing/2014/main" id="{1D7DDDF0-EBE6-4A40-AC39-059294E8487E}"/>
                  </a:ext>
                </a:extLst>
              </p:cNvPr>
              <p:cNvSpPr txBox="1">
                <a:spLocks/>
              </p:cNvSpPr>
              <p:nvPr/>
            </p:nvSpPr>
            <p:spPr>
              <a:xfrm>
                <a:off x="6454354" y="3461666"/>
                <a:ext cx="4958366" cy="1464065"/>
              </a:xfrm>
              <a:prstGeom prst="rect">
                <a:avLst/>
              </a:prstGeom>
            </p:spPr>
            <p:txBody>
              <a:bodyPr vert="horz" wrap="square" lIns="0" tIns="0" rIns="0" bIns="0" rtlCol="0" anchor="t">
                <a:spAutoFit/>
              </a:bodyPr>
              <a:lstStyle>
                <a:lvl1pPr marL="177800" indent="-177800" algn="l" defTabSz="914400" rtl="0" eaLnBrk="1" latinLnBrk="0" hangingPunct="1">
                  <a:lnSpc>
                    <a:spcPct val="90000"/>
                  </a:lnSpc>
                  <a:spcBef>
                    <a:spcPts val="1000"/>
                  </a:spcBef>
                  <a:buClr>
                    <a:srgbClr val="102747"/>
                  </a:buClr>
                  <a:buFont typeface="Garamond" panose="02020404030301010803" pitchFamily="18" charset="0"/>
                  <a:buChar char="›"/>
                  <a:defRPr sz="2800" kern="1200">
                    <a:solidFill>
                      <a:schemeClr val="tx1"/>
                    </a:solidFill>
                    <a:latin typeface="+mn-lt"/>
                    <a:ea typeface="+mn-ea"/>
                    <a:cs typeface="+mn-cs"/>
                  </a:defRPr>
                </a:lvl1pPr>
                <a:lvl2pPr marL="342900" indent="-165100" algn="l" defTabSz="914400" rtl="0" eaLnBrk="1" latinLnBrk="0" hangingPunct="1">
                  <a:lnSpc>
                    <a:spcPct val="90000"/>
                  </a:lnSpc>
                  <a:spcBef>
                    <a:spcPts val="500"/>
                  </a:spcBef>
                  <a:buClr>
                    <a:srgbClr val="102747"/>
                  </a:buClr>
                  <a:buFont typeface="Garamond" panose="02020404030301010803" pitchFamily="18" charset="0"/>
                  <a:buChar char="›"/>
                  <a:defRPr sz="2400" kern="1200">
                    <a:solidFill>
                      <a:schemeClr val="tx1"/>
                    </a:solidFill>
                    <a:latin typeface="+mn-lt"/>
                    <a:ea typeface="+mn-ea"/>
                    <a:cs typeface="+mn-cs"/>
                  </a:defRPr>
                </a:lvl2pPr>
                <a:lvl3pPr marL="520700" indent="-1651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2000" kern="1200">
                    <a:solidFill>
                      <a:schemeClr val="tx1"/>
                    </a:solidFill>
                    <a:latin typeface="+mn-lt"/>
                    <a:ea typeface="+mn-ea"/>
                    <a:cs typeface="+mn-cs"/>
                  </a:defRPr>
                </a:lvl3pPr>
                <a:lvl4pPr marL="685800" indent="-1778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1800" kern="1200">
                    <a:solidFill>
                      <a:schemeClr val="tx1"/>
                    </a:solidFill>
                    <a:latin typeface="+mn-lt"/>
                    <a:ea typeface="+mn-ea"/>
                    <a:cs typeface="+mn-cs"/>
                  </a:defRPr>
                </a:lvl4pPr>
                <a:lvl5pPr marL="863600" indent="-177800" algn="l" defTabSz="914400" rtl="0" eaLnBrk="1" latinLnBrk="0" hangingPunct="1">
                  <a:lnSpc>
                    <a:spcPct val="90000"/>
                  </a:lnSpc>
                  <a:spcBef>
                    <a:spcPts val="500"/>
                  </a:spcBef>
                  <a:buClr>
                    <a:srgbClr val="102747"/>
                  </a:buClr>
                  <a:buFont typeface="Garamond" panose="02020404030301010803" pitchFamily="18"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b="0">
                    <a:solidFill>
                      <a:schemeClr val="bg1"/>
                    </a:solidFill>
                    <a:effectLst/>
                    <a:latin typeface="Menlo" panose="020B0609030804020204" pitchFamily="49" charset="0"/>
                  </a:rPr>
                  <a:t>Constraint to make sure that supporting documents have been provided by students before making student reservation</a:t>
                </a:r>
                <a:r>
                  <a:rPr lang="en-IN" sz="1000">
                    <a:solidFill>
                      <a:schemeClr val="bg1"/>
                    </a:solidFill>
                    <a:latin typeface="Menlo" panose="020B0609030804020204" pitchFamily="49" charset="0"/>
                  </a:rPr>
                  <a:t> </a:t>
                </a:r>
                <a:r>
                  <a:rPr lang="en-IN" sz="1000" b="0">
                    <a:solidFill>
                      <a:schemeClr val="bg1"/>
                    </a:solidFill>
                    <a:effectLst/>
                    <a:latin typeface="Menlo" panose="020B0609030804020204" pitchFamily="49" charset="0"/>
                  </a:rPr>
                  <a:t>to get student benefits</a:t>
                </a:r>
              </a:p>
              <a:p>
                <a:r>
                  <a:rPr lang="en-IN" sz="800" b="0">
                    <a:solidFill>
                      <a:srgbClr val="569CD6"/>
                    </a:solidFill>
                    <a:effectLst/>
                    <a:latin typeface="Menlo" panose="020B0609030804020204" pitchFamily="49" charset="0"/>
                  </a:rPr>
                  <a:t>CREATE</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FUNCTION</a:t>
                </a:r>
                <a:r>
                  <a:rPr lang="en-IN" sz="800" b="0">
                    <a:solidFill>
                      <a:srgbClr val="CCCCCC"/>
                    </a:solidFill>
                    <a:effectLst/>
                    <a:latin typeface="Menlo" panose="020B0609030804020204" pitchFamily="49" charset="0"/>
                  </a:rPr>
                  <a:t> </a:t>
                </a:r>
                <a:r>
                  <a:rPr lang="en-IN" sz="800" b="0" err="1">
                    <a:solidFill>
                      <a:srgbClr val="DCDCAA"/>
                    </a:solidFill>
                    <a:effectLst/>
                    <a:latin typeface="Menlo" panose="020B0609030804020204" pitchFamily="49" charset="0"/>
                  </a:rPr>
                  <a:t>CheckStudentSupportingDocument</a:t>
                </a:r>
                <a:r>
                  <a:rPr lang="en-IN" sz="800" b="0">
                    <a:solidFill>
                      <a:srgbClr val="CCCCCC"/>
                    </a:solidFill>
                    <a:effectLst/>
                    <a:latin typeface="Menlo" panose="020B0609030804020204" pitchFamily="49" charset="0"/>
                  </a:rPr>
                  <a:t>(@</a:t>
                </a:r>
                <a:r>
                  <a:rPr lang="en-IN" sz="800" b="0" err="1">
                    <a:solidFill>
                      <a:srgbClr val="CCCCCC"/>
                    </a:solidFill>
                    <a:effectLst/>
                    <a:latin typeface="Menlo" panose="020B0609030804020204" pitchFamily="49" charset="0"/>
                  </a:rPr>
                  <a:t>SupportingDocuments</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BIT</a:t>
                </a:r>
                <a:r>
                  <a:rPr lang="en-IN" sz="800" b="0">
                    <a:solidFill>
                      <a:srgbClr val="CCCCCC"/>
                    </a:solidFill>
                    <a:effectLst/>
                    <a:latin typeface="Menlo" panose="020B0609030804020204" pitchFamily="49" charset="0"/>
                  </a:rPr>
                  <a:t>)</a:t>
                </a:r>
              </a:p>
              <a:p>
                <a:r>
                  <a:rPr lang="en-IN" sz="800" b="0">
                    <a:solidFill>
                      <a:srgbClr val="569CD6"/>
                    </a:solidFill>
                    <a:effectLst/>
                    <a:latin typeface="Menlo" panose="020B0609030804020204" pitchFamily="49" charset="0"/>
                  </a:rPr>
                  <a:t>RETURNS</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BIT</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AS</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BEGIN</a:t>
                </a:r>
                <a:endParaRPr lang="en-IN" sz="800" b="0">
                  <a:solidFill>
                    <a:srgbClr val="CCCCCC"/>
                  </a:solidFill>
                  <a:effectLst/>
                  <a:latin typeface="Menlo" panose="020B0609030804020204" pitchFamily="49" charset="0"/>
                </a:endParaRPr>
              </a:p>
              <a:p>
                <a:r>
                  <a:rPr lang="en-IN" sz="800" b="0">
                    <a:solidFill>
                      <a:srgbClr val="569CD6"/>
                    </a:solidFill>
                    <a:effectLst/>
                    <a:latin typeface="Menlo" panose="020B0609030804020204" pitchFamily="49" charset="0"/>
                  </a:rPr>
                  <a:t>DECLARE</a:t>
                </a:r>
                <a:r>
                  <a:rPr lang="en-IN" sz="800" b="0">
                    <a:solidFill>
                      <a:srgbClr val="CCCCCC"/>
                    </a:solidFill>
                    <a:effectLst/>
                    <a:latin typeface="Menlo" panose="020B0609030804020204" pitchFamily="49" charset="0"/>
                  </a:rPr>
                  <a:t> @Result </a:t>
                </a:r>
                <a:r>
                  <a:rPr lang="en-IN" sz="800" b="0">
                    <a:solidFill>
                      <a:srgbClr val="569CD6"/>
                    </a:solidFill>
                    <a:effectLst/>
                    <a:latin typeface="Menlo" panose="020B0609030804020204" pitchFamily="49" charset="0"/>
                  </a:rPr>
                  <a:t>BIT</a:t>
                </a:r>
                <a:r>
                  <a:rPr lang="en-IN" sz="800" b="0">
                    <a:solidFill>
                      <a:srgbClr val="CCCCCC"/>
                    </a:solidFill>
                    <a:effectLst/>
                    <a:latin typeface="Menlo" panose="020B0609030804020204" pitchFamily="49" charset="0"/>
                  </a:rPr>
                  <a:t>;</a:t>
                </a:r>
              </a:p>
              <a:p>
                <a:r>
                  <a:rPr lang="en-IN" sz="800" b="0">
                    <a:solidFill>
                      <a:srgbClr val="569CD6"/>
                    </a:solidFill>
                    <a:effectLst/>
                    <a:latin typeface="Menlo" panose="020B0609030804020204" pitchFamily="49" charset="0"/>
                  </a:rPr>
                  <a:t>IF</a:t>
                </a:r>
                <a:r>
                  <a:rPr lang="en-IN" sz="800" b="0">
                    <a:solidFill>
                      <a:srgbClr val="CCCCCC"/>
                    </a:solidFill>
                    <a:effectLst/>
                    <a:latin typeface="Menlo" panose="020B0609030804020204" pitchFamily="49" charset="0"/>
                  </a:rPr>
                  <a:t> @</a:t>
                </a:r>
                <a:r>
                  <a:rPr lang="en-IN" sz="800" b="0" err="1">
                    <a:solidFill>
                      <a:srgbClr val="CCCCCC"/>
                    </a:solidFill>
                    <a:effectLst/>
                    <a:latin typeface="Menlo" panose="020B0609030804020204" pitchFamily="49" charset="0"/>
                  </a:rPr>
                  <a:t>SupportingDocuments</a:t>
                </a:r>
                <a:r>
                  <a:rPr lang="en-IN" sz="800" b="0">
                    <a:solidFill>
                      <a:srgbClr val="CCCCCC"/>
                    </a:solidFill>
                    <a:effectLst/>
                    <a:latin typeface="Menlo" panose="020B0609030804020204" pitchFamily="49" charset="0"/>
                  </a:rPr>
                  <a:t> </a:t>
                </a:r>
                <a:r>
                  <a:rPr lang="en-IN" sz="800" b="0">
                    <a:solidFill>
                      <a:srgbClr val="D4D4D4"/>
                    </a:solidFill>
                    <a:effectLst/>
                    <a:latin typeface="Menlo" panose="020B0609030804020204" pitchFamily="49" charset="0"/>
                  </a:rPr>
                  <a:t>=</a:t>
                </a:r>
                <a:r>
                  <a:rPr lang="en-IN" sz="800" b="0">
                    <a:solidFill>
                      <a:srgbClr val="CCCCCC"/>
                    </a:solidFill>
                    <a:effectLst/>
                    <a:latin typeface="Menlo" panose="020B0609030804020204" pitchFamily="49" charset="0"/>
                  </a:rPr>
                  <a:t> </a:t>
                </a:r>
                <a:r>
                  <a:rPr lang="en-IN" sz="800" b="0">
                    <a:solidFill>
                      <a:srgbClr val="B5CEA8"/>
                    </a:solidFill>
                    <a:effectLst/>
                    <a:latin typeface="Menlo" panose="020B0609030804020204" pitchFamily="49" charset="0"/>
                  </a:rPr>
                  <a:t>1</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SET</a:t>
                </a:r>
                <a:r>
                  <a:rPr lang="en-IN" sz="800" b="0">
                    <a:solidFill>
                      <a:srgbClr val="CCCCCC"/>
                    </a:solidFill>
                    <a:effectLst/>
                    <a:latin typeface="Menlo" panose="020B0609030804020204" pitchFamily="49" charset="0"/>
                  </a:rPr>
                  <a:t> @Result </a:t>
                </a:r>
                <a:r>
                  <a:rPr lang="en-IN" sz="800" b="0">
                    <a:solidFill>
                      <a:srgbClr val="D4D4D4"/>
                    </a:solidFill>
                    <a:effectLst/>
                    <a:latin typeface="Menlo" panose="020B0609030804020204" pitchFamily="49" charset="0"/>
                  </a:rPr>
                  <a:t>=</a:t>
                </a:r>
                <a:r>
                  <a:rPr lang="en-IN" sz="800" b="0">
                    <a:solidFill>
                      <a:srgbClr val="CCCCCC"/>
                    </a:solidFill>
                    <a:effectLst/>
                    <a:latin typeface="Menlo" panose="020B0609030804020204" pitchFamily="49" charset="0"/>
                  </a:rPr>
                  <a:t> </a:t>
                </a:r>
                <a:r>
                  <a:rPr lang="en-IN" sz="800" b="0">
                    <a:solidFill>
                      <a:srgbClr val="B5CEA8"/>
                    </a:solidFill>
                    <a:effectLst/>
                    <a:latin typeface="Menlo" panose="020B0609030804020204" pitchFamily="49" charset="0"/>
                  </a:rPr>
                  <a:t>1</a:t>
                </a:r>
                <a:endParaRPr lang="en-IN" sz="800" b="0">
                  <a:solidFill>
                    <a:srgbClr val="CCCCCC"/>
                  </a:solidFill>
                  <a:effectLst/>
                  <a:latin typeface="Menlo" panose="020B0609030804020204" pitchFamily="49" charset="0"/>
                </a:endParaRPr>
              </a:p>
              <a:p>
                <a:r>
                  <a:rPr lang="en-IN" sz="800" b="0">
                    <a:solidFill>
                      <a:srgbClr val="569CD6"/>
                    </a:solidFill>
                    <a:effectLst/>
                    <a:latin typeface="Menlo" panose="020B0609030804020204" pitchFamily="49" charset="0"/>
                  </a:rPr>
                  <a:t>ELSE</a:t>
                </a:r>
                <a:r>
                  <a:rPr lang="en-IN" sz="800" b="0">
                    <a:solidFill>
                      <a:srgbClr val="CCCCCC"/>
                    </a:solidFill>
                    <a:effectLst/>
                    <a:latin typeface="Menlo" panose="020B0609030804020204" pitchFamily="49" charset="0"/>
                  </a:rPr>
                  <a:t> </a:t>
                </a:r>
                <a:r>
                  <a:rPr lang="en-IN" sz="800" b="0">
                    <a:solidFill>
                      <a:srgbClr val="569CD6"/>
                    </a:solidFill>
                    <a:effectLst/>
                    <a:latin typeface="Menlo" panose="020B0609030804020204" pitchFamily="49" charset="0"/>
                  </a:rPr>
                  <a:t>SET</a:t>
                </a:r>
                <a:r>
                  <a:rPr lang="en-IN" sz="800" b="0">
                    <a:solidFill>
                      <a:srgbClr val="CCCCCC"/>
                    </a:solidFill>
                    <a:effectLst/>
                    <a:latin typeface="Menlo" panose="020B0609030804020204" pitchFamily="49" charset="0"/>
                  </a:rPr>
                  <a:t> @Result </a:t>
                </a:r>
                <a:r>
                  <a:rPr lang="en-IN" sz="800" b="0">
                    <a:solidFill>
                      <a:srgbClr val="D4D4D4"/>
                    </a:solidFill>
                    <a:effectLst/>
                    <a:latin typeface="Menlo" panose="020B0609030804020204" pitchFamily="49" charset="0"/>
                  </a:rPr>
                  <a:t>=</a:t>
                </a:r>
                <a:r>
                  <a:rPr lang="en-IN" sz="800" b="0">
                    <a:solidFill>
                      <a:srgbClr val="CCCCCC"/>
                    </a:solidFill>
                    <a:effectLst/>
                    <a:latin typeface="Menlo" panose="020B0609030804020204" pitchFamily="49" charset="0"/>
                  </a:rPr>
                  <a:t> </a:t>
                </a:r>
                <a:r>
                  <a:rPr lang="en-IN" sz="800" b="0">
                    <a:solidFill>
                      <a:srgbClr val="B5CEA8"/>
                    </a:solidFill>
                    <a:effectLst/>
                    <a:latin typeface="Menlo" panose="020B0609030804020204" pitchFamily="49" charset="0"/>
                  </a:rPr>
                  <a:t>0</a:t>
                </a:r>
                <a:endParaRPr lang="en-IN" sz="800" b="0">
                  <a:solidFill>
                    <a:srgbClr val="CCCCCC"/>
                  </a:solidFill>
                  <a:effectLst/>
                  <a:latin typeface="Menlo" panose="020B0609030804020204" pitchFamily="49" charset="0"/>
                </a:endParaRPr>
              </a:p>
              <a:p>
                <a:r>
                  <a:rPr lang="en-IN" sz="800" b="0">
                    <a:solidFill>
                      <a:srgbClr val="569CD6"/>
                    </a:solidFill>
                    <a:effectLst/>
                    <a:latin typeface="Menlo" panose="020B0609030804020204" pitchFamily="49" charset="0"/>
                  </a:rPr>
                  <a:t>RETURN</a:t>
                </a:r>
                <a:r>
                  <a:rPr lang="en-IN" sz="800" b="0">
                    <a:solidFill>
                      <a:srgbClr val="CCCCCC"/>
                    </a:solidFill>
                    <a:effectLst/>
                    <a:latin typeface="Menlo" panose="020B0609030804020204" pitchFamily="49" charset="0"/>
                  </a:rPr>
                  <a:t> @Result; </a:t>
                </a:r>
                <a:r>
                  <a:rPr lang="en-IN" sz="800" b="0">
                    <a:solidFill>
                      <a:srgbClr val="569CD6"/>
                    </a:solidFill>
                    <a:effectLst/>
                    <a:latin typeface="Menlo" panose="020B0609030804020204" pitchFamily="49" charset="0"/>
                  </a:rPr>
                  <a:t>END</a:t>
                </a:r>
                <a:r>
                  <a:rPr lang="en-IN" sz="800" b="0">
                    <a:solidFill>
                      <a:srgbClr val="CCCCCC"/>
                    </a:solidFill>
                    <a:effectLst/>
                    <a:latin typeface="Menlo" panose="020B0609030804020204" pitchFamily="49" charset="0"/>
                  </a:rPr>
                  <a:t>;</a:t>
                </a:r>
              </a:p>
              <a:p>
                <a:pPr marL="0" indent="0">
                  <a:lnSpc>
                    <a:spcPct val="100000"/>
                  </a:lnSpc>
                  <a:spcBef>
                    <a:spcPts val="0"/>
                  </a:spcBef>
                  <a:buClrTx/>
                  <a:buNone/>
                  <a:defRPr sz="2000" b="0" i="0" u="none" strike="noStrike" kern="1200" spc="0" baseline="0">
                    <a:solidFill>
                      <a:srgbClr val="102747"/>
                    </a:solidFill>
                    <a:latin typeface="+mn-lt"/>
                    <a:ea typeface="+mn-ea"/>
                    <a:cs typeface="+mn-cs"/>
                  </a:defRPr>
                </a:pPr>
                <a:endParaRPr lang="en-US" sz="1800">
                  <a:solidFill>
                    <a:schemeClr val="bg1"/>
                  </a:solidFill>
                </a:endParaRPr>
              </a:p>
            </p:txBody>
          </p:sp>
        </p:grpSp>
        <p:grpSp>
          <p:nvGrpSpPr>
            <p:cNvPr id="38" name="Group 37">
              <a:extLst>
                <a:ext uri="{FF2B5EF4-FFF2-40B4-BE49-F238E27FC236}">
                  <a16:creationId xmlns:a16="http://schemas.microsoft.com/office/drawing/2014/main" id="{45C5F162-B193-42F7-92B8-CC3292786192}"/>
                </a:ext>
              </a:extLst>
            </p:cNvPr>
            <p:cNvGrpSpPr/>
            <p:nvPr/>
          </p:nvGrpSpPr>
          <p:grpSpPr>
            <a:xfrm>
              <a:off x="5805715" y="3456445"/>
              <a:ext cx="5607005" cy="2070485"/>
              <a:chOff x="5805715" y="3687588"/>
              <a:chExt cx="5607005" cy="2070485"/>
            </a:xfrm>
          </p:grpSpPr>
          <p:sp>
            <p:nvSpPr>
              <p:cNvPr id="22" name="Rectangle 21">
                <a:extLst>
                  <a:ext uri="{FF2B5EF4-FFF2-40B4-BE49-F238E27FC236}">
                    <a16:creationId xmlns:a16="http://schemas.microsoft.com/office/drawing/2014/main" id="{57601086-027A-40D6-9C00-9CE126EE4542}"/>
                  </a:ext>
                </a:extLst>
              </p:cNvPr>
              <p:cNvSpPr/>
              <p:nvPr/>
            </p:nvSpPr>
            <p:spPr>
              <a:xfrm>
                <a:off x="5805715" y="3687588"/>
                <a:ext cx="469615" cy="1249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pPr>
                <a:r>
                  <a:rPr lang="en-US" sz="2800" b="1">
                    <a:solidFill>
                      <a:srgbClr val="102747"/>
                    </a:solidFill>
                    <a:latin typeface="+mj-lt"/>
                    <a:ea typeface="+mj-ea"/>
                    <a:cs typeface="+mj-cs"/>
                  </a:rPr>
                  <a:t>3</a:t>
                </a:r>
              </a:p>
            </p:txBody>
          </p:sp>
          <p:sp>
            <p:nvSpPr>
              <p:cNvPr id="27" name="Content Placeholder 2">
                <a:extLst>
                  <a:ext uri="{FF2B5EF4-FFF2-40B4-BE49-F238E27FC236}">
                    <a16:creationId xmlns:a16="http://schemas.microsoft.com/office/drawing/2014/main" id="{82A8A580-6D58-4C41-A349-D8D423A65E22}"/>
                  </a:ext>
                </a:extLst>
              </p:cNvPr>
              <p:cNvSpPr txBox="1">
                <a:spLocks/>
              </p:cNvSpPr>
              <p:nvPr/>
            </p:nvSpPr>
            <p:spPr>
              <a:xfrm>
                <a:off x="6454354" y="5304047"/>
                <a:ext cx="4958366" cy="454026"/>
              </a:xfrm>
              <a:prstGeom prst="rect">
                <a:avLst/>
              </a:prstGeom>
            </p:spPr>
            <p:txBody>
              <a:bodyPr vert="horz" wrap="square" lIns="0" tIns="0" rIns="0" bIns="0" rtlCol="0" anchor="t">
                <a:spAutoFit/>
              </a:bodyPr>
              <a:lstStyle>
                <a:lvl1pPr marL="177800" indent="-177800" algn="l" defTabSz="914400" rtl="0" eaLnBrk="1" latinLnBrk="0" hangingPunct="1">
                  <a:lnSpc>
                    <a:spcPct val="90000"/>
                  </a:lnSpc>
                  <a:spcBef>
                    <a:spcPts val="1000"/>
                  </a:spcBef>
                  <a:buClr>
                    <a:srgbClr val="102747"/>
                  </a:buClr>
                  <a:buFont typeface="Garamond" panose="02020404030301010803" pitchFamily="18" charset="0"/>
                  <a:buChar char="›"/>
                  <a:defRPr sz="2800" kern="1200">
                    <a:solidFill>
                      <a:schemeClr val="tx1"/>
                    </a:solidFill>
                    <a:latin typeface="+mn-lt"/>
                    <a:ea typeface="+mn-ea"/>
                    <a:cs typeface="+mn-cs"/>
                  </a:defRPr>
                </a:lvl1pPr>
                <a:lvl2pPr marL="342900" indent="-165100" algn="l" defTabSz="914400" rtl="0" eaLnBrk="1" latinLnBrk="0" hangingPunct="1">
                  <a:lnSpc>
                    <a:spcPct val="90000"/>
                  </a:lnSpc>
                  <a:spcBef>
                    <a:spcPts val="500"/>
                  </a:spcBef>
                  <a:buClr>
                    <a:srgbClr val="102747"/>
                  </a:buClr>
                  <a:buFont typeface="Garamond" panose="02020404030301010803" pitchFamily="18" charset="0"/>
                  <a:buChar char="›"/>
                  <a:defRPr sz="2400" kern="1200">
                    <a:solidFill>
                      <a:schemeClr val="tx1"/>
                    </a:solidFill>
                    <a:latin typeface="+mn-lt"/>
                    <a:ea typeface="+mn-ea"/>
                    <a:cs typeface="+mn-cs"/>
                  </a:defRPr>
                </a:lvl2pPr>
                <a:lvl3pPr marL="520700" indent="-1651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2000" kern="1200">
                    <a:solidFill>
                      <a:schemeClr val="tx1"/>
                    </a:solidFill>
                    <a:latin typeface="+mn-lt"/>
                    <a:ea typeface="+mn-ea"/>
                    <a:cs typeface="+mn-cs"/>
                  </a:defRPr>
                </a:lvl3pPr>
                <a:lvl4pPr marL="685800" indent="-1778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1800" kern="1200">
                    <a:solidFill>
                      <a:schemeClr val="tx1"/>
                    </a:solidFill>
                    <a:latin typeface="+mn-lt"/>
                    <a:ea typeface="+mn-ea"/>
                    <a:cs typeface="+mn-cs"/>
                  </a:defRPr>
                </a:lvl4pPr>
                <a:lvl5pPr marL="863600" indent="-177800" algn="l" defTabSz="914400" rtl="0" eaLnBrk="1" latinLnBrk="0" hangingPunct="1">
                  <a:lnSpc>
                    <a:spcPct val="90000"/>
                  </a:lnSpc>
                  <a:spcBef>
                    <a:spcPts val="500"/>
                  </a:spcBef>
                  <a:buClr>
                    <a:srgbClr val="102747"/>
                  </a:buClr>
                  <a:buFont typeface="Garamond" panose="02020404030301010803" pitchFamily="18"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dirty="0">
                    <a:solidFill>
                      <a:schemeClr val="bg1"/>
                    </a:solidFill>
                    <a:latin typeface="Menlo"/>
                  </a:rPr>
                  <a:t>C</a:t>
                </a:r>
                <a:r>
                  <a:rPr lang="en-IN" sz="1000" b="0" dirty="0">
                    <a:solidFill>
                      <a:schemeClr val="bg1"/>
                    </a:solidFill>
                    <a:effectLst/>
                    <a:latin typeface="Menlo"/>
                  </a:rPr>
                  <a:t>onstraint on student benefit table to make sure that supporting documents are provided</a:t>
                </a:r>
              </a:p>
              <a:p>
                <a:r>
                  <a:rPr lang="en-IN" sz="800" dirty="0">
                    <a:solidFill>
                      <a:srgbClr val="569CD6"/>
                    </a:solidFill>
                    <a:latin typeface="Menlo"/>
                  </a:rPr>
                  <a:t>ALER</a:t>
                </a:r>
                <a:r>
                  <a:rPr lang="en-IN" sz="800" dirty="0">
                    <a:solidFill>
                      <a:srgbClr val="CCCCCC"/>
                    </a:solidFill>
                    <a:latin typeface="Menlo"/>
                  </a:rPr>
                  <a:t> </a:t>
                </a:r>
                <a:r>
                  <a:rPr lang="en-IN" sz="800" b="0" dirty="0">
                    <a:solidFill>
                      <a:srgbClr val="569CD6"/>
                    </a:solidFill>
                    <a:effectLst/>
                    <a:latin typeface="Menlo"/>
                  </a:rPr>
                  <a:t>TABLE</a:t>
                </a:r>
                <a:r>
                  <a:rPr lang="en-IN" sz="800" b="0" dirty="0">
                    <a:solidFill>
                      <a:srgbClr val="CCCCCC"/>
                    </a:solidFill>
                    <a:effectLst/>
                    <a:latin typeface="Menlo"/>
                  </a:rPr>
                  <a:t> </a:t>
                </a:r>
                <a:r>
                  <a:rPr lang="en-IN" sz="800" b="0" dirty="0" err="1">
                    <a:solidFill>
                      <a:srgbClr val="CCCCCC"/>
                    </a:solidFill>
                    <a:effectLst/>
                    <a:latin typeface="Menlo"/>
                  </a:rPr>
                  <a:t>StudentBenefit</a:t>
                </a:r>
                <a:r>
                  <a:rPr lang="en-IN" sz="800" b="0" dirty="0">
                    <a:solidFill>
                      <a:srgbClr val="CCCCCC"/>
                    </a:solidFill>
                    <a:effectLst/>
                    <a:latin typeface="Menlo"/>
                  </a:rPr>
                  <a:t> </a:t>
                </a:r>
                <a:r>
                  <a:rPr lang="en-IN" sz="800" b="0" dirty="0">
                    <a:solidFill>
                      <a:srgbClr val="569CD6"/>
                    </a:solidFill>
                    <a:effectLst/>
                    <a:latin typeface="Menlo"/>
                  </a:rPr>
                  <a:t>ADD</a:t>
                </a:r>
                <a:r>
                  <a:rPr lang="en-IN" sz="800" b="0" dirty="0">
                    <a:solidFill>
                      <a:srgbClr val="CCCCCC"/>
                    </a:solidFill>
                    <a:effectLst/>
                    <a:latin typeface="Menlo"/>
                  </a:rPr>
                  <a:t> </a:t>
                </a:r>
                <a:r>
                  <a:rPr lang="en-IN" sz="800" b="0" dirty="0">
                    <a:solidFill>
                      <a:srgbClr val="569CD6"/>
                    </a:solidFill>
                    <a:effectLst/>
                    <a:latin typeface="Menlo"/>
                  </a:rPr>
                  <a:t>CONSTRAINT</a:t>
                </a:r>
                <a:r>
                  <a:rPr lang="en-IN" sz="800" b="0" dirty="0">
                    <a:solidFill>
                      <a:srgbClr val="CCCCCC"/>
                    </a:solidFill>
                    <a:effectLst/>
                    <a:latin typeface="Menlo"/>
                  </a:rPr>
                  <a:t> </a:t>
                </a:r>
                <a:r>
                  <a:rPr lang="en-IN" sz="800" b="0" dirty="0" err="1">
                    <a:solidFill>
                      <a:srgbClr val="CCCCCC"/>
                    </a:solidFill>
                    <a:effectLst/>
                    <a:latin typeface="Menlo"/>
                  </a:rPr>
                  <a:t>CheckSupportingDocuments</a:t>
                </a:r>
                <a:r>
                  <a:rPr lang="en-IN" sz="800" dirty="0">
                    <a:solidFill>
                      <a:srgbClr val="CCCCCC"/>
                    </a:solidFill>
                    <a:latin typeface="Menlo"/>
                  </a:rPr>
                  <a:t> </a:t>
                </a:r>
                <a:endParaRPr lang="en-IN" sz="800" b="0" dirty="0">
                  <a:solidFill>
                    <a:srgbClr val="CCCCCC"/>
                  </a:solidFill>
                  <a:effectLst/>
                  <a:latin typeface="Menlo" panose="020B0609030804020204" pitchFamily="49" charset="0"/>
                </a:endParaRPr>
              </a:p>
              <a:p>
                <a:r>
                  <a:rPr lang="en-IN" sz="800" b="0" dirty="0">
                    <a:solidFill>
                      <a:srgbClr val="569CD6"/>
                    </a:solidFill>
                    <a:effectLst/>
                    <a:latin typeface="Menlo" panose="020B0609030804020204" pitchFamily="49" charset="0"/>
                  </a:rPr>
                  <a:t>CHECK</a:t>
                </a:r>
                <a:r>
                  <a:rPr lang="en-IN" sz="800" b="0" dirty="0">
                    <a:solidFill>
                      <a:srgbClr val="CCCCCC"/>
                    </a:solidFill>
                    <a:effectLst/>
                    <a:latin typeface="Menlo" panose="020B0609030804020204" pitchFamily="49" charset="0"/>
                  </a:rPr>
                  <a:t> (</a:t>
                </a:r>
                <a:r>
                  <a:rPr lang="en-IN" sz="800" b="0" dirty="0" err="1">
                    <a:solidFill>
                      <a:srgbClr val="CCCCCC"/>
                    </a:solidFill>
                    <a:effectLst/>
                    <a:latin typeface="Menlo" panose="020B0609030804020204" pitchFamily="49" charset="0"/>
                  </a:rPr>
                  <a:t>dbo.CheckStudentSupportingDocument</a:t>
                </a:r>
                <a:r>
                  <a:rPr lang="en-IN" sz="800" b="0" dirty="0">
                    <a:solidFill>
                      <a:srgbClr val="CCCCCC"/>
                    </a:solidFill>
                    <a:effectLst/>
                    <a:latin typeface="Menlo" panose="020B0609030804020204" pitchFamily="49" charset="0"/>
                  </a:rPr>
                  <a:t>(</a:t>
                </a:r>
                <a:r>
                  <a:rPr lang="en-IN" sz="800" b="0" dirty="0" err="1">
                    <a:solidFill>
                      <a:srgbClr val="CCCCCC"/>
                    </a:solidFill>
                    <a:effectLst/>
                    <a:latin typeface="Menlo" panose="020B0609030804020204" pitchFamily="49" charset="0"/>
                  </a:rPr>
                  <a:t>SupportingDocumentationProvided</a:t>
                </a:r>
                <a:r>
                  <a:rPr lang="en-IN" sz="800" b="0" dirty="0">
                    <a:solidFill>
                      <a:srgbClr val="CCCCCC"/>
                    </a:solidFill>
                    <a:effectLst/>
                    <a:latin typeface="Menlo" panose="020B0609030804020204" pitchFamily="49" charset="0"/>
                  </a:rPr>
                  <a:t>) </a:t>
                </a:r>
                <a:r>
                  <a:rPr lang="en-IN" sz="800" b="0" dirty="0">
                    <a:solidFill>
                      <a:srgbClr val="D4D4D4"/>
                    </a:solidFill>
                    <a:effectLst/>
                    <a:latin typeface="Menlo" panose="020B0609030804020204" pitchFamily="49" charset="0"/>
                  </a:rPr>
                  <a:t>=</a:t>
                </a:r>
                <a:r>
                  <a:rPr lang="en-IN" sz="800" b="0" dirty="0">
                    <a:solidFill>
                      <a:srgbClr val="CCCCCC"/>
                    </a:solidFill>
                    <a:effectLst/>
                    <a:latin typeface="Menlo" panose="020B0609030804020204" pitchFamily="49" charset="0"/>
                  </a:rPr>
                  <a:t> </a:t>
                </a:r>
                <a:r>
                  <a:rPr lang="en-IN" sz="800" b="0" dirty="0">
                    <a:solidFill>
                      <a:srgbClr val="B5CEA8"/>
                    </a:solidFill>
                    <a:effectLst/>
                    <a:latin typeface="Menlo" panose="020B0609030804020204" pitchFamily="49" charset="0"/>
                  </a:rPr>
                  <a:t>1</a:t>
                </a:r>
                <a:r>
                  <a:rPr lang="en-IN" sz="800" b="0" dirty="0">
                    <a:solidFill>
                      <a:srgbClr val="CCCCCC"/>
                    </a:solidFill>
                    <a:effectLst/>
                    <a:latin typeface="Menlo" panose="020B0609030804020204" pitchFamily="49" charset="0"/>
                  </a:rPr>
                  <a:t>);</a:t>
                </a:r>
              </a:p>
            </p:txBody>
          </p:sp>
        </p:grpSp>
        <p:grpSp>
          <p:nvGrpSpPr>
            <p:cNvPr id="37" name="Group 36">
              <a:extLst>
                <a:ext uri="{FF2B5EF4-FFF2-40B4-BE49-F238E27FC236}">
                  <a16:creationId xmlns:a16="http://schemas.microsoft.com/office/drawing/2014/main" id="{FF083029-9EC7-44CF-8218-CD57084E4087}"/>
                </a:ext>
              </a:extLst>
            </p:cNvPr>
            <p:cNvGrpSpPr/>
            <p:nvPr/>
          </p:nvGrpSpPr>
          <p:grpSpPr>
            <a:xfrm>
              <a:off x="5805715" y="2717299"/>
              <a:ext cx="5591762" cy="3180603"/>
              <a:chOff x="5805715" y="3194361"/>
              <a:chExt cx="5591762" cy="3180603"/>
            </a:xfrm>
          </p:grpSpPr>
          <p:sp>
            <p:nvSpPr>
              <p:cNvPr id="23" name="Rectangle 22">
                <a:extLst>
                  <a:ext uri="{FF2B5EF4-FFF2-40B4-BE49-F238E27FC236}">
                    <a16:creationId xmlns:a16="http://schemas.microsoft.com/office/drawing/2014/main" id="{FD9AF6CE-00D9-47F7-9514-44B022729968}"/>
                  </a:ext>
                </a:extLst>
              </p:cNvPr>
              <p:cNvSpPr/>
              <p:nvPr/>
            </p:nvSpPr>
            <p:spPr>
              <a:xfrm>
                <a:off x="5805715" y="5259716"/>
                <a:ext cx="469615" cy="1115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pPr>
                <a:r>
                  <a:rPr lang="en-US" sz="2800" b="1">
                    <a:solidFill>
                      <a:srgbClr val="102747"/>
                    </a:solidFill>
                    <a:latin typeface="+mj-lt"/>
                    <a:ea typeface="+mj-ea"/>
                    <a:cs typeface="+mj-cs"/>
                  </a:rPr>
                  <a:t>4</a:t>
                </a:r>
              </a:p>
            </p:txBody>
          </p:sp>
          <p:sp>
            <p:nvSpPr>
              <p:cNvPr id="28" name="Content Placeholder 2">
                <a:extLst>
                  <a:ext uri="{FF2B5EF4-FFF2-40B4-BE49-F238E27FC236}">
                    <a16:creationId xmlns:a16="http://schemas.microsoft.com/office/drawing/2014/main" id="{3A79EB94-58A2-4233-B470-1E9689239953}"/>
                  </a:ext>
                </a:extLst>
              </p:cNvPr>
              <p:cNvSpPr txBox="1">
                <a:spLocks/>
              </p:cNvSpPr>
              <p:nvPr/>
            </p:nvSpPr>
            <p:spPr>
              <a:xfrm>
                <a:off x="6439111" y="3194361"/>
                <a:ext cx="4958366" cy="278006"/>
              </a:xfrm>
              <a:prstGeom prst="rect">
                <a:avLst/>
              </a:prstGeom>
            </p:spPr>
            <p:txBody>
              <a:bodyPr vert="horz" wrap="square" lIns="0" tIns="0" rIns="0" bIns="0" rtlCol="0" anchor="t">
                <a:spAutoFit/>
              </a:bodyPr>
              <a:lstStyle>
                <a:lvl1pPr marL="177800" indent="-177800" algn="l" defTabSz="914400" rtl="0" eaLnBrk="1" latinLnBrk="0" hangingPunct="1">
                  <a:lnSpc>
                    <a:spcPct val="90000"/>
                  </a:lnSpc>
                  <a:spcBef>
                    <a:spcPts val="1000"/>
                  </a:spcBef>
                  <a:buClr>
                    <a:srgbClr val="102747"/>
                  </a:buClr>
                  <a:buFont typeface="Garamond" panose="02020404030301010803" pitchFamily="18" charset="0"/>
                  <a:buChar char="›"/>
                  <a:defRPr sz="2800" kern="1200">
                    <a:solidFill>
                      <a:schemeClr val="tx1"/>
                    </a:solidFill>
                    <a:latin typeface="+mn-lt"/>
                    <a:ea typeface="+mn-ea"/>
                    <a:cs typeface="+mn-cs"/>
                  </a:defRPr>
                </a:lvl1pPr>
                <a:lvl2pPr marL="342900" indent="-165100" algn="l" defTabSz="914400" rtl="0" eaLnBrk="1" latinLnBrk="0" hangingPunct="1">
                  <a:lnSpc>
                    <a:spcPct val="90000"/>
                  </a:lnSpc>
                  <a:spcBef>
                    <a:spcPts val="500"/>
                  </a:spcBef>
                  <a:buClr>
                    <a:srgbClr val="102747"/>
                  </a:buClr>
                  <a:buFont typeface="Garamond" panose="02020404030301010803" pitchFamily="18" charset="0"/>
                  <a:buChar char="›"/>
                  <a:defRPr sz="2400" kern="1200">
                    <a:solidFill>
                      <a:schemeClr val="tx1"/>
                    </a:solidFill>
                    <a:latin typeface="+mn-lt"/>
                    <a:ea typeface="+mn-ea"/>
                    <a:cs typeface="+mn-cs"/>
                  </a:defRPr>
                </a:lvl2pPr>
                <a:lvl3pPr marL="520700" indent="-1651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2000" kern="1200">
                    <a:solidFill>
                      <a:schemeClr val="tx1"/>
                    </a:solidFill>
                    <a:latin typeface="+mn-lt"/>
                    <a:ea typeface="+mn-ea"/>
                    <a:cs typeface="+mn-cs"/>
                  </a:defRPr>
                </a:lvl3pPr>
                <a:lvl4pPr marL="685800" indent="-177800" algn="l" defTabSz="914400" rtl="0" eaLnBrk="1" latinLnBrk="0" hangingPunct="1">
                  <a:lnSpc>
                    <a:spcPct val="90000"/>
                  </a:lnSpc>
                  <a:spcBef>
                    <a:spcPts val="500"/>
                  </a:spcBef>
                  <a:buClr>
                    <a:srgbClr val="102747"/>
                  </a:buClr>
                  <a:buFont typeface="Garamond" panose="02020404030301010803" pitchFamily="18" charset="0"/>
                  <a:buChar char="›"/>
                  <a:tabLst>
                    <a:tab pos="1943100" algn="l"/>
                  </a:tabLst>
                  <a:defRPr sz="1800" kern="1200">
                    <a:solidFill>
                      <a:schemeClr val="tx1"/>
                    </a:solidFill>
                    <a:latin typeface="+mn-lt"/>
                    <a:ea typeface="+mn-ea"/>
                    <a:cs typeface="+mn-cs"/>
                  </a:defRPr>
                </a:lvl4pPr>
                <a:lvl5pPr marL="863600" indent="-177800" algn="l" defTabSz="914400" rtl="0" eaLnBrk="1" latinLnBrk="0" hangingPunct="1">
                  <a:lnSpc>
                    <a:spcPct val="90000"/>
                  </a:lnSpc>
                  <a:spcBef>
                    <a:spcPts val="500"/>
                  </a:spcBef>
                  <a:buClr>
                    <a:srgbClr val="102747"/>
                  </a:buClr>
                  <a:buFont typeface="Garamond" panose="02020404030301010803" pitchFamily="18"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dirty="0">
                    <a:solidFill>
                      <a:schemeClr val="bg1"/>
                    </a:solidFill>
                    <a:latin typeface="Menlo"/>
                  </a:rPr>
                  <a:t>C</a:t>
                </a:r>
                <a:r>
                  <a:rPr lang="en-IN" sz="1000" b="0" dirty="0">
                    <a:solidFill>
                      <a:schemeClr val="bg1"/>
                    </a:solidFill>
                    <a:effectLst/>
                    <a:latin typeface="Menlo"/>
                  </a:rPr>
                  <a:t>onstraint </a:t>
                </a:r>
                <a:r>
                  <a:rPr lang="en-IN" sz="1000" dirty="0">
                    <a:solidFill>
                      <a:schemeClr val="bg1"/>
                    </a:solidFill>
                    <a:latin typeface="Menlo"/>
                  </a:rPr>
                  <a:t>on baggage table to limit baggage weight</a:t>
                </a:r>
                <a:endParaRPr lang="en-IN" sz="1000" b="0" dirty="0">
                  <a:solidFill>
                    <a:schemeClr val="bg1"/>
                  </a:solidFill>
                  <a:effectLst/>
                  <a:latin typeface="Menlo"/>
                </a:endParaRPr>
              </a:p>
              <a:p>
                <a:r>
                  <a:rPr lang="en-IN" sz="800" b="0" dirty="0">
                    <a:solidFill>
                      <a:srgbClr val="569CD6"/>
                    </a:solidFill>
                    <a:effectLst/>
                    <a:latin typeface="Menlo" panose="020B0609030804020204" pitchFamily="49" charset="0"/>
                  </a:rPr>
                  <a:t>ALTER</a:t>
                </a:r>
                <a:r>
                  <a:rPr lang="en-IN" sz="800" b="0" dirty="0">
                    <a:solidFill>
                      <a:srgbClr val="CCCCCC"/>
                    </a:solidFill>
                    <a:effectLst/>
                    <a:latin typeface="Menlo" panose="020B0609030804020204" pitchFamily="49" charset="0"/>
                  </a:rPr>
                  <a:t> </a:t>
                </a:r>
                <a:r>
                  <a:rPr lang="en-IN" sz="800" b="0" dirty="0">
                    <a:solidFill>
                      <a:srgbClr val="569CD6"/>
                    </a:solidFill>
                    <a:effectLst/>
                    <a:latin typeface="Menlo" panose="020B0609030804020204" pitchFamily="49" charset="0"/>
                  </a:rPr>
                  <a:t>TABLE</a:t>
                </a:r>
                <a:r>
                  <a:rPr lang="en-IN" sz="800" b="0" dirty="0">
                    <a:solidFill>
                      <a:srgbClr val="CCCCCC"/>
                    </a:solidFill>
                    <a:effectLst/>
                    <a:latin typeface="Menlo" panose="020B0609030804020204" pitchFamily="49" charset="0"/>
                  </a:rPr>
                  <a:t> Baggage </a:t>
                </a:r>
                <a:r>
                  <a:rPr lang="en-IN" sz="800" b="0" dirty="0">
                    <a:solidFill>
                      <a:srgbClr val="569CD6"/>
                    </a:solidFill>
                    <a:effectLst/>
                    <a:latin typeface="Menlo" panose="020B0609030804020204" pitchFamily="49" charset="0"/>
                  </a:rPr>
                  <a:t>ADD</a:t>
                </a:r>
                <a:r>
                  <a:rPr lang="en-IN" sz="800" b="0" dirty="0">
                    <a:solidFill>
                      <a:srgbClr val="CCCCCC"/>
                    </a:solidFill>
                    <a:effectLst/>
                    <a:latin typeface="Menlo" panose="020B0609030804020204" pitchFamily="49" charset="0"/>
                  </a:rPr>
                  <a:t> </a:t>
                </a:r>
                <a:r>
                  <a:rPr lang="en-IN" sz="800" b="0" dirty="0">
                    <a:solidFill>
                      <a:srgbClr val="569CD6"/>
                    </a:solidFill>
                    <a:effectLst/>
                    <a:latin typeface="Menlo" panose="020B0609030804020204" pitchFamily="49" charset="0"/>
                  </a:rPr>
                  <a:t>CONSTRAINT</a:t>
                </a:r>
                <a:r>
                  <a:rPr lang="en-IN" sz="800" b="0" dirty="0">
                    <a:solidFill>
                      <a:srgbClr val="CCCCCC"/>
                    </a:solidFill>
                    <a:effectLst/>
                    <a:latin typeface="Menlo" panose="020B0609030804020204" pitchFamily="49" charset="0"/>
                  </a:rPr>
                  <a:t> </a:t>
                </a:r>
                <a:r>
                  <a:rPr lang="en-IN" sz="800" b="0" dirty="0" err="1">
                    <a:solidFill>
                      <a:srgbClr val="CCCCCC"/>
                    </a:solidFill>
                    <a:effectLst/>
                    <a:latin typeface="Menlo" panose="020B0609030804020204" pitchFamily="49" charset="0"/>
                  </a:rPr>
                  <a:t>CheckBaggageWeight</a:t>
                </a:r>
                <a:r>
                  <a:rPr lang="en-IN" sz="800" b="0" dirty="0">
                    <a:solidFill>
                      <a:srgbClr val="CCCCCC"/>
                    </a:solidFill>
                    <a:effectLst/>
                    <a:latin typeface="Menlo" panose="020B0609030804020204" pitchFamily="49" charset="0"/>
                  </a:rPr>
                  <a:t> </a:t>
                </a:r>
                <a:r>
                  <a:rPr lang="en-IN" sz="800" b="0" dirty="0">
                    <a:solidFill>
                      <a:srgbClr val="569CD6"/>
                    </a:solidFill>
                    <a:effectLst/>
                    <a:latin typeface="Menlo" panose="020B0609030804020204" pitchFamily="49" charset="0"/>
                  </a:rPr>
                  <a:t>CHECK</a:t>
                </a:r>
                <a:r>
                  <a:rPr lang="en-IN" sz="800" b="0" dirty="0">
                    <a:solidFill>
                      <a:srgbClr val="CCCCCC"/>
                    </a:solidFill>
                    <a:effectLst/>
                    <a:latin typeface="Menlo" panose="020B0609030804020204" pitchFamily="49" charset="0"/>
                  </a:rPr>
                  <a:t>(</a:t>
                </a:r>
                <a:r>
                  <a:rPr lang="en-IN" sz="800" b="0" dirty="0" err="1">
                    <a:solidFill>
                      <a:srgbClr val="CCCCCC"/>
                    </a:solidFill>
                    <a:effectLst/>
                    <a:latin typeface="Menlo" panose="020B0609030804020204" pitchFamily="49" charset="0"/>
                  </a:rPr>
                  <a:t>dbo.CheckBaggageWeightLimit</a:t>
                </a:r>
                <a:r>
                  <a:rPr lang="en-IN" sz="800" b="0" dirty="0">
                    <a:solidFill>
                      <a:srgbClr val="CCCCCC"/>
                    </a:solidFill>
                    <a:effectLst/>
                    <a:latin typeface="Menlo" panose="020B0609030804020204" pitchFamily="49" charset="0"/>
                  </a:rPr>
                  <a:t>(</a:t>
                </a:r>
                <a:r>
                  <a:rPr lang="en-IN" sz="800" b="0" dirty="0" err="1">
                    <a:solidFill>
                      <a:srgbClr val="CCCCCC"/>
                    </a:solidFill>
                    <a:effectLst/>
                    <a:latin typeface="Menlo" panose="020B0609030804020204" pitchFamily="49" charset="0"/>
                  </a:rPr>
                  <a:t>BaggageWeight</a:t>
                </a:r>
                <a:r>
                  <a:rPr lang="en-IN" sz="800" b="0" dirty="0">
                    <a:solidFill>
                      <a:srgbClr val="CCCCCC"/>
                    </a:solidFill>
                    <a:effectLst/>
                    <a:latin typeface="Menlo" panose="020B0609030804020204" pitchFamily="49" charset="0"/>
                  </a:rPr>
                  <a:t>) </a:t>
                </a:r>
                <a:r>
                  <a:rPr lang="en-IN" sz="800" b="0" dirty="0">
                    <a:solidFill>
                      <a:srgbClr val="D4D4D4"/>
                    </a:solidFill>
                    <a:effectLst/>
                    <a:latin typeface="Menlo" panose="020B0609030804020204" pitchFamily="49" charset="0"/>
                  </a:rPr>
                  <a:t>=</a:t>
                </a:r>
                <a:r>
                  <a:rPr lang="en-IN" sz="800" b="0" dirty="0">
                    <a:solidFill>
                      <a:srgbClr val="CCCCCC"/>
                    </a:solidFill>
                    <a:effectLst/>
                    <a:latin typeface="Menlo" panose="020B0609030804020204" pitchFamily="49" charset="0"/>
                  </a:rPr>
                  <a:t> </a:t>
                </a:r>
                <a:r>
                  <a:rPr lang="en-IN" sz="800" b="0" dirty="0">
                    <a:solidFill>
                      <a:srgbClr val="B5CEA8"/>
                    </a:solidFill>
                    <a:effectLst/>
                    <a:latin typeface="Menlo" panose="020B0609030804020204" pitchFamily="49" charset="0"/>
                  </a:rPr>
                  <a:t>1</a:t>
                </a:r>
                <a:r>
                  <a:rPr lang="en-IN" sz="800" b="0" dirty="0">
                    <a:solidFill>
                      <a:srgbClr val="CCCCCC"/>
                    </a:solidFill>
                    <a:effectLst/>
                    <a:latin typeface="Menlo" panose="020B0609030804020204" pitchFamily="49" charset="0"/>
                  </a:rPr>
                  <a:t>);</a:t>
                </a:r>
              </a:p>
            </p:txBody>
          </p:sp>
        </p:grpSp>
      </p:grpSp>
      <p:pic>
        <p:nvPicPr>
          <p:cNvPr id="2" name="Picture 2">
            <a:extLst>
              <a:ext uri="{FF2B5EF4-FFF2-40B4-BE49-F238E27FC236}">
                <a16:creationId xmlns:a16="http://schemas.microsoft.com/office/drawing/2014/main" id="{36E9FED8-8A59-3E37-7555-AD66FDCBF42B}"/>
              </a:ext>
            </a:extLst>
          </p:cNvPr>
          <p:cNvPicPr>
            <a:picLocks noChangeAspect="1"/>
          </p:cNvPicPr>
          <p:nvPr/>
        </p:nvPicPr>
        <p:blipFill>
          <a:blip r:embed="rId2"/>
          <a:stretch>
            <a:fillRect/>
          </a:stretch>
        </p:blipFill>
        <p:spPr>
          <a:xfrm>
            <a:off x="661147" y="2229971"/>
            <a:ext cx="1905000" cy="1905000"/>
          </a:xfrm>
          <a:prstGeom prst="rect">
            <a:avLst/>
          </a:prstGeom>
        </p:spPr>
      </p:pic>
    </p:spTree>
    <p:extLst>
      <p:ext uri="{BB962C8B-B14F-4D97-AF65-F5344CB8AC3E}">
        <p14:creationId xmlns:p14="http://schemas.microsoft.com/office/powerpoint/2010/main" val="9811953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4">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iryoVTI">
  <a:themeElements>
    <a:clrScheme name="Meiryo">
      <a:dk1>
        <a:srgbClr val="232323"/>
      </a:dk1>
      <a:lt1>
        <a:srgbClr val="FFFFFF"/>
      </a:lt1>
      <a:dk2>
        <a:srgbClr val="231B23"/>
      </a:dk2>
      <a:lt2>
        <a:srgbClr val="FCF5E5"/>
      </a:lt2>
      <a:accent1>
        <a:srgbClr val="FDA431"/>
      </a:accent1>
      <a:accent2>
        <a:srgbClr val="4DA1A8"/>
      </a:accent2>
      <a:accent3>
        <a:srgbClr val="B9D587"/>
      </a:accent3>
      <a:accent4>
        <a:srgbClr val="E8BD32"/>
      </a:accent4>
      <a:accent5>
        <a:srgbClr val="809EC2"/>
      </a:accent5>
      <a:accent6>
        <a:srgbClr val="E3ADB6"/>
      </a:accent6>
      <a:hlink>
        <a:srgbClr val="34ADB6"/>
      </a:hlink>
      <a:folHlink>
        <a:srgbClr val="B2B2B2"/>
      </a:folHlink>
    </a:clrScheme>
    <a:fontScheme name="Meiryo UI">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riyo_Win32_JC_SL_v2.potx" id="{77663EF8-81AF-4A53-AD14-18F5794291B2}" vid="{1972F907-976D-4EFE-B456-F83CC7D3E4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680</Words>
  <Application>Microsoft Office PowerPoint</Application>
  <PresentationFormat>Widescreen</PresentationFormat>
  <Paragraphs>129</Paragraphs>
  <Slides>25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Meiryo</vt:lpstr>
      <vt:lpstr>Meiryo UI</vt:lpstr>
      <vt:lpstr>Arial</vt:lpstr>
      <vt:lpstr>Calibri</vt:lpstr>
      <vt:lpstr>Garamond</vt:lpstr>
      <vt:lpstr>Menlo</vt:lpstr>
      <vt:lpstr>Segoe UI</vt:lpstr>
      <vt:lpstr>Wingdings</vt:lpstr>
      <vt:lpstr>Office Theme</vt:lpstr>
      <vt:lpstr>MeiryoVTI</vt:lpstr>
      <vt:lpstr>PowerPoint Presentation</vt:lpstr>
      <vt:lpstr>PowerPoint Presentation</vt:lpstr>
      <vt:lpstr>Purpose</vt:lpstr>
      <vt:lpstr>PowerPoint Presentation</vt:lpstr>
      <vt:lpstr>PowerPoint Presentation</vt:lpstr>
      <vt:lpstr>ENTITY RELATIONSHIP DIAGRAM</vt:lpstr>
      <vt:lpstr>PowerPoint Presentation</vt:lpstr>
      <vt:lpstr>PowerPoint Presentation</vt:lpstr>
      <vt:lpstr>PowerPoint Presentation</vt:lpstr>
      <vt:lpstr>Constraints Output</vt:lpstr>
      <vt:lpstr>PowerPoint Presentation</vt:lpstr>
      <vt:lpstr>Results</vt:lpstr>
      <vt:lpstr>Views</vt:lpstr>
      <vt:lpstr>      Count of Baggage with Different Tracking Status​ ​  </vt:lpstr>
      <vt:lpstr>Views</vt:lpstr>
      <vt:lpstr>TRIGGERS</vt:lpstr>
      <vt:lpstr>FUNCTION TO GENERATE COMPUTED COLUMN</vt:lpstr>
      <vt:lpstr>ENCRYPTION MASTER CODE</vt:lpstr>
      <vt:lpstr>PowerPoint Presentation</vt:lpstr>
      <vt:lpstr>Visualization - Number of Available Seats for Each Flight </vt:lpstr>
      <vt:lpstr>Loyalty Program Analysis -Distribution of passengers among different loyalty programs. </vt:lpstr>
      <vt:lpstr>Flight-wise Reservation Status    </vt:lpstr>
      <vt:lpstr>Airport Distribution by Time Zone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Christopher</dc:creator>
  <cp:lastModifiedBy>Shivani Shah</cp:lastModifiedBy>
  <cp:revision>94</cp:revision>
  <dcterms:created xsi:type="dcterms:W3CDTF">2019-11-01T07:33:21Z</dcterms:created>
  <dcterms:modified xsi:type="dcterms:W3CDTF">2023-08-05T18:25:51Z</dcterms:modified>
</cp:coreProperties>
</file>